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7"/>
  </p:notesMasterIdLst>
  <p:sldIdLst>
    <p:sldId id="256" r:id="rId2"/>
    <p:sldId id="258" r:id="rId3"/>
    <p:sldId id="301" r:id="rId4"/>
    <p:sldId id="302" r:id="rId5"/>
    <p:sldId id="260" r:id="rId6"/>
    <p:sldId id="261" r:id="rId7"/>
    <p:sldId id="268" r:id="rId8"/>
    <p:sldId id="264" r:id="rId9"/>
    <p:sldId id="303" r:id="rId10"/>
    <p:sldId id="304" r:id="rId11"/>
    <p:sldId id="305" r:id="rId12"/>
    <p:sldId id="306" r:id="rId13"/>
    <p:sldId id="307" r:id="rId14"/>
    <p:sldId id="308" r:id="rId15"/>
    <p:sldId id="280" r:id="rId16"/>
  </p:sldIdLst>
  <p:sldSz cx="9144000" cy="5143500" type="screen16x9"/>
  <p:notesSz cx="6858000" cy="9144000"/>
  <p:embeddedFontLst>
    <p:embeddedFont>
      <p:font typeface="Bebas Neue" panose="020B0606020202050201" pitchFamily="34" charset="0"/>
      <p:regular r:id="rId18"/>
    </p:embeddedFont>
    <p:embeddedFont>
      <p:font typeface="Helvetica" panose="020B0604020202020204" pitchFamily="34" charset="0"/>
      <p:regular r:id="rId19"/>
      <p:bold r:id="rId20"/>
      <p:italic r:id="rId21"/>
      <p:boldItalic r:id="rId22"/>
    </p:embeddedFont>
    <p:embeddedFont>
      <p:font typeface="Lato" panose="020F0502020204030203" pitchFamily="34" charset="0"/>
      <p:regular r:id="rId23"/>
      <p:bold r:id="rId24"/>
      <p:italic r:id="rId25"/>
      <p:boldItalic r:id="rId26"/>
    </p:embeddedFont>
    <p:embeddedFont>
      <p:font typeface="MV Boli" panose="02000500030200090000" pitchFamily="2" charset="0"/>
      <p:regular r:id="rId27"/>
    </p:embeddedFont>
    <p:embeddedFont>
      <p:font typeface="Roboto" panose="02000000000000000000" pitchFamily="2" charset="0"/>
      <p:regular r:id="rId28"/>
      <p:bold r:id="rId29"/>
      <p:italic r:id="rId30"/>
      <p:boldItalic r:id="rId31"/>
    </p:embeddedFont>
    <p:embeddedFont>
      <p:font typeface="Varela Round" panose="00000500000000000000" pitchFamily="2" charset="-79"/>
      <p:regular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CBF15A-427A-4966-8C78-7FB86240B06F}">
  <a:tblStyle styleId="{EFCBF15A-427A-4966-8C78-7FB86240B0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8" d="100"/>
          <a:sy n="88" d="100"/>
        </p:scale>
        <p:origin x="68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gif>
</file>

<file path=ppt/media/image14.png>
</file>

<file path=ppt/media/image15.png>
</file>

<file path=ppt/media/image16.png>
</file>

<file path=ppt/media/image17.jpeg>
</file>

<file path=ppt/media/image18.png>
</file>

<file path=ppt/media/image19.jpeg>
</file>

<file path=ppt/media/image2.gif>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36281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37349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64610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3564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93027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de263b0cd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de263b0cd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dcbf794ed8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dcbf794ed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44663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0805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dd09e57de2_3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dd09e57de2_3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92289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D966"/>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7914057" y="67463"/>
            <a:ext cx="1137830" cy="861541"/>
            <a:chOff x="2625225" y="855400"/>
            <a:chExt cx="1307700" cy="899687"/>
          </a:xfrm>
        </p:grpSpPr>
        <p:sp>
          <p:nvSpPr>
            <p:cNvPr id="10" name="Google Shape;10;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66432" y="1150463"/>
            <a:ext cx="1137830" cy="861541"/>
            <a:chOff x="2625225" y="855400"/>
            <a:chExt cx="1307700" cy="899687"/>
          </a:xfrm>
        </p:grpSpPr>
        <p:sp>
          <p:nvSpPr>
            <p:cNvPr id="13" name="Google Shape;13;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323275" y="322475"/>
            <a:ext cx="8490434" cy="4491900"/>
            <a:chOff x="323275" y="322475"/>
            <a:chExt cx="8490434" cy="4491900"/>
          </a:xfrm>
        </p:grpSpPr>
        <p:sp>
          <p:nvSpPr>
            <p:cNvPr id="16" name="Google Shape;16;p2"/>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flipH="1">
              <a:off x="331504" y="469451"/>
              <a:ext cx="8482204" cy="530259"/>
              <a:chOff x="716550" y="1893994"/>
              <a:chExt cx="7697100" cy="481179"/>
            </a:xfrm>
          </p:grpSpPr>
          <p:cxnSp>
            <p:nvCxnSpPr>
              <p:cNvPr id="18" name="Google Shape;18;p2"/>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9" name="Google Shape;19;p2"/>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1172975" y="1367705"/>
            <a:ext cx="6798000" cy="1871400"/>
          </a:xfrm>
          <a:prstGeom prst="rect">
            <a:avLst/>
          </a:prstGeom>
          <a:ln>
            <a:noFill/>
          </a:ln>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9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3" name="Google Shape;23;p2"/>
          <p:cNvSpPr txBox="1">
            <a:spLocks noGrp="1"/>
          </p:cNvSpPr>
          <p:nvPr>
            <p:ph type="subTitle" idx="1"/>
          </p:nvPr>
        </p:nvSpPr>
        <p:spPr>
          <a:xfrm>
            <a:off x="2466375" y="3490382"/>
            <a:ext cx="42111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4" name="Google Shape;24;p2"/>
          <p:cNvGrpSpPr/>
          <p:nvPr/>
        </p:nvGrpSpPr>
        <p:grpSpPr>
          <a:xfrm>
            <a:off x="142632" y="3214726"/>
            <a:ext cx="1137830" cy="861541"/>
            <a:chOff x="2625225" y="855400"/>
            <a:chExt cx="1307700" cy="899687"/>
          </a:xfrm>
        </p:grpSpPr>
        <p:sp>
          <p:nvSpPr>
            <p:cNvPr id="25" name="Google Shape;25;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7865119" y="3675826"/>
            <a:ext cx="1137830" cy="861541"/>
            <a:chOff x="2625225" y="855400"/>
            <a:chExt cx="1307700" cy="899687"/>
          </a:xfrm>
        </p:grpSpPr>
        <p:sp>
          <p:nvSpPr>
            <p:cNvPr id="28" name="Google Shape;28;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
    <p:bg>
      <p:bgPr>
        <a:solidFill>
          <a:srgbClr val="FFD966"/>
        </a:solidFill>
        <a:effectLst/>
      </p:bgPr>
    </p:bg>
    <p:spTree>
      <p:nvGrpSpPr>
        <p:cNvPr id="1" name="Shape 387"/>
        <p:cNvGrpSpPr/>
        <p:nvPr/>
      </p:nvGrpSpPr>
      <p:grpSpPr>
        <a:xfrm>
          <a:off x="0" y="0"/>
          <a:ext cx="0" cy="0"/>
          <a:chOff x="0" y="0"/>
          <a:chExt cx="0" cy="0"/>
        </a:xfrm>
      </p:grpSpPr>
      <p:grpSp>
        <p:nvGrpSpPr>
          <p:cNvPr id="388" name="Google Shape;388;p26"/>
          <p:cNvGrpSpPr/>
          <p:nvPr/>
        </p:nvGrpSpPr>
        <p:grpSpPr>
          <a:xfrm>
            <a:off x="7103119" y="67463"/>
            <a:ext cx="1137830" cy="861541"/>
            <a:chOff x="2625225" y="855400"/>
            <a:chExt cx="1307700" cy="899687"/>
          </a:xfrm>
        </p:grpSpPr>
        <p:sp>
          <p:nvSpPr>
            <p:cNvPr id="389" name="Google Shape;389;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26"/>
          <p:cNvGrpSpPr/>
          <p:nvPr/>
        </p:nvGrpSpPr>
        <p:grpSpPr>
          <a:xfrm>
            <a:off x="66432" y="1150463"/>
            <a:ext cx="1137830" cy="861541"/>
            <a:chOff x="2625225" y="855400"/>
            <a:chExt cx="1307700" cy="899687"/>
          </a:xfrm>
        </p:grpSpPr>
        <p:sp>
          <p:nvSpPr>
            <p:cNvPr id="392" name="Google Shape;392;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26"/>
          <p:cNvGrpSpPr/>
          <p:nvPr/>
        </p:nvGrpSpPr>
        <p:grpSpPr>
          <a:xfrm>
            <a:off x="323275" y="322475"/>
            <a:ext cx="8490434" cy="4491900"/>
            <a:chOff x="323275" y="322475"/>
            <a:chExt cx="8490434" cy="4491900"/>
          </a:xfrm>
        </p:grpSpPr>
        <p:sp>
          <p:nvSpPr>
            <p:cNvPr id="395" name="Google Shape;395;p26"/>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6"/>
            <p:cNvGrpSpPr/>
            <p:nvPr/>
          </p:nvGrpSpPr>
          <p:grpSpPr>
            <a:xfrm flipH="1">
              <a:off x="331504" y="469451"/>
              <a:ext cx="8482204" cy="530259"/>
              <a:chOff x="716550" y="1893994"/>
              <a:chExt cx="7697100" cy="481179"/>
            </a:xfrm>
          </p:grpSpPr>
          <p:cxnSp>
            <p:nvCxnSpPr>
              <p:cNvPr id="397" name="Google Shape;397;p26"/>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98" name="Google Shape;398;p26"/>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 name="Google Shape;401;p26"/>
          <p:cNvGrpSpPr/>
          <p:nvPr/>
        </p:nvGrpSpPr>
        <p:grpSpPr>
          <a:xfrm>
            <a:off x="142632" y="3214726"/>
            <a:ext cx="1137830" cy="861541"/>
            <a:chOff x="2625225" y="855400"/>
            <a:chExt cx="1307700" cy="899687"/>
          </a:xfrm>
        </p:grpSpPr>
        <p:sp>
          <p:nvSpPr>
            <p:cNvPr id="402" name="Google Shape;402;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26"/>
          <p:cNvGrpSpPr/>
          <p:nvPr/>
        </p:nvGrpSpPr>
        <p:grpSpPr>
          <a:xfrm>
            <a:off x="7865119" y="3675826"/>
            <a:ext cx="1137830" cy="861541"/>
            <a:chOff x="2625225" y="855400"/>
            <a:chExt cx="1307700" cy="899687"/>
          </a:xfrm>
        </p:grpSpPr>
        <p:sp>
          <p:nvSpPr>
            <p:cNvPr id="405" name="Google Shape;405;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grpSp>
        <p:nvGrpSpPr>
          <p:cNvPr id="58" name="Google Shape;58;p5"/>
          <p:cNvGrpSpPr/>
          <p:nvPr/>
        </p:nvGrpSpPr>
        <p:grpSpPr>
          <a:xfrm>
            <a:off x="323275" y="322475"/>
            <a:ext cx="8490434" cy="4491900"/>
            <a:chOff x="323275" y="322475"/>
            <a:chExt cx="8490434" cy="4491900"/>
          </a:xfrm>
        </p:grpSpPr>
        <p:sp>
          <p:nvSpPr>
            <p:cNvPr id="59" name="Google Shape;59;p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5"/>
            <p:cNvGrpSpPr/>
            <p:nvPr/>
          </p:nvGrpSpPr>
          <p:grpSpPr>
            <a:xfrm flipH="1">
              <a:off x="331504" y="469451"/>
              <a:ext cx="8482204" cy="530259"/>
              <a:chOff x="716550" y="1893994"/>
              <a:chExt cx="7697100" cy="481179"/>
            </a:xfrm>
          </p:grpSpPr>
          <p:cxnSp>
            <p:nvCxnSpPr>
              <p:cNvPr id="61" name="Google Shape;61;p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62" name="Google Shape;62;p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 name="Google Shape;65;p5"/>
          <p:cNvSpPr txBox="1">
            <a:spLocks noGrp="1"/>
          </p:cNvSpPr>
          <p:nvPr>
            <p:ph type="title"/>
          </p:nvPr>
        </p:nvSpPr>
        <p:spPr>
          <a:xfrm>
            <a:off x="1924624" y="2775447"/>
            <a:ext cx="19269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5"/>
          <p:cNvSpPr txBox="1">
            <a:spLocks noGrp="1"/>
          </p:cNvSpPr>
          <p:nvPr>
            <p:ph type="title" idx="2"/>
          </p:nvPr>
        </p:nvSpPr>
        <p:spPr>
          <a:xfrm>
            <a:off x="5280898" y="2775447"/>
            <a:ext cx="19269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5"/>
          <p:cNvSpPr txBox="1">
            <a:spLocks noGrp="1"/>
          </p:cNvSpPr>
          <p:nvPr>
            <p:ph type="subTitle" idx="1"/>
          </p:nvPr>
        </p:nvSpPr>
        <p:spPr>
          <a:xfrm>
            <a:off x="5073175" y="3460195"/>
            <a:ext cx="2357100" cy="7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8" name="Google Shape;68;p5"/>
          <p:cNvSpPr txBox="1">
            <a:spLocks noGrp="1"/>
          </p:cNvSpPr>
          <p:nvPr>
            <p:ph type="subTitle" idx="3"/>
          </p:nvPr>
        </p:nvSpPr>
        <p:spPr>
          <a:xfrm>
            <a:off x="1716925" y="3460195"/>
            <a:ext cx="2357100" cy="7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9" name="Google Shape;69;p5"/>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grpSp>
        <p:nvGrpSpPr>
          <p:cNvPr id="71" name="Google Shape;71;p6"/>
          <p:cNvGrpSpPr/>
          <p:nvPr/>
        </p:nvGrpSpPr>
        <p:grpSpPr>
          <a:xfrm>
            <a:off x="323275" y="322475"/>
            <a:ext cx="8490434" cy="4491900"/>
            <a:chOff x="323275" y="322475"/>
            <a:chExt cx="8490434" cy="4491900"/>
          </a:xfrm>
        </p:grpSpPr>
        <p:sp>
          <p:nvSpPr>
            <p:cNvPr id="72" name="Google Shape;72;p6"/>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6"/>
            <p:cNvGrpSpPr/>
            <p:nvPr/>
          </p:nvGrpSpPr>
          <p:grpSpPr>
            <a:xfrm flipH="1">
              <a:off x="331504" y="469451"/>
              <a:ext cx="8482204" cy="530259"/>
              <a:chOff x="716550" y="1893994"/>
              <a:chExt cx="7697100" cy="481179"/>
            </a:xfrm>
          </p:grpSpPr>
          <p:cxnSp>
            <p:nvCxnSpPr>
              <p:cNvPr id="74" name="Google Shape;74;p6"/>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75" name="Google Shape;75;p6"/>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 name="Google Shape;78;p6"/>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7"/>
        <p:cNvGrpSpPr/>
        <p:nvPr/>
      </p:nvGrpSpPr>
      <p:grpSpPr>
        <a:xfrm>
          <a:off x="0" y="0"/>
          <a:ext cx="0" cy="0"/>
          <a:chOff x="0" y="0"/>
          <a:chExt cx="0" cy="0"/>
        </a:xfrm>
      </p:grpSpPr>
      <p:grpSp>
        <p:nvGrpSpPr>
          <p:cNvPr id="158" name="Google Shape;158;p13"/>
          <p:cNvGrpSpPr/>
          <p:nvPr/>
        </p:nvGrpSpPr>
        <p:grpSpPr>
          <a:xfrm>
            <a:off x="323275" y="322475"/>
            <a:ext cx="8490434" cy="4491900"/>
            <a:chOff x="323275" y="322475"/>
            <a:chExt cx="8490434" cy="4491900"/>
          </a:xfrm>
        </p:grpSpPr>
        <p:sp>
          <p:nvSpPr>
            <p:cNvPr id="159" name="Google Shape;159;p13"/>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3"/>
            <p:cNvGrpSpPr/>
            <p:nvPr/>
          </p:nvGrpSpPr>
          <p:grpSpPr>
            <a:xfrm flipH="1">
              <a:off x="331504" y="469451"/>
              <a:ext cx="8482204" cy="530259"/>
              <a:chOff x="716550" y="1893994"/>
              <a:chExt cx="7697100" cy="481179"/>
            </a:xfrm>
          </p:grpSpPr>
          <p:cxnSp>
            <p:nvCxnSpPr>
              <p:cNvPr id="161" name="Google Shape;161;p13"/>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62" name="Google Shape;162;p13"/>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5" name="Google Shape;165;p13"/>
          <p:cNvSpPr txBox="1">
            <a:spLocks noGrp="1"/>
          </p:cNvSpPr>
          <p:nvPr>
            <p:ph type="title"/>
          </p:nvPr>
        </p:nvSpPr>
        <p:spPr>
          <a:xfrm>
            <a:off x="1028882" y="1627953"/>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6" name="Google Shape;166;p13"/>
          <p:cNvSpPr txBox="1">
            <a:spLocks noGrp="1"/>
          </p:cNvSpPr>
          <p:nvPr>
            <p:ph type="subTitle" idx="1"/>
          </p:nvPr>
        </p:nvSpPr>
        <p:spPr>
          <a:xfrm>
            <a:off x="1028882" y="2106603"/>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13"/>
          <p:cNvSpPr txBox="1">
            <a:spLocks noGrp="1"/>
          </p:cNvSpPr>
          <p:nvPr>
            <p:ph type="title" idx="2" hasCustomPrompt="1"/>
          </p:nvPr>
        </p:nvSpPr>
        <p:spPr>
          <a:xfrm>
            <a:off x="2798377" y="1578507"/>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68" name="Google Shape;168;p13"/>
          <p:cNvSpPr txBox="1">
            <a:spLocks noGrp="1"/>
          </p:cNvSpPr>
          <p:nvPr>
            <p:ph type="title" idx="3"/>
          </p:nvPr>
        </p:nvSpPr>
        <p:spPr>
          <a:xfrm>
            <a:off x="4512682" y="1627953"/>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 name="Google Shape;169;p13"/>
          <p:cNvSpPr txBox="1">
            <a:spLocks noGrp="1"/>
          </p:cNvSpPr>
          <p:nvPr>
            <p:ph type="subTitle" idx="4"/>
          </p:nvPr>
        </p:nvSpPr>
        <p:spPr>
          <a:xfrm>
            <a:off x="4512682" y="2106603"/>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0" name="Google Shape;170;p13"/>
          <p:cNvSpPr txBox="1">
            <a:spLocks noGrp="1"/>
          </p:cNvSpPr>
          <p:nvPr>
            <p:ph type="title" idx="5" hasCustomPrompt="1"/>
          </p:nvPr>
        </p:nvSpPr>
        <p:spPr>
          <a:xfrm>
            <a:off x="6282177" y="1578507"/>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71" name="Google Shape;171;p13"/>
          <p:cNvSpPr txBox="1">
            <a:spLocks noGrp="1"/>
          </p:cNvSpPr>
          <p:nvPr>
            <p:ph type="title" idx="6"/>
          </p:nvPr>
        </p:nvSpPr>
        <p:spPr>
          <a:xfrm>
            <a:off x="2261653" y="335962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13"/>
          <p:cNvSpPr txBox="1">
            <a:spLocks noGrp="1"/>
          </p:cNvSpPr>
          <p:nvPr>
            <p:ph type="subTitle" idx="7"/>
          </p:nvPr>
        </p:nvSpPr>
        <p:spPr>
          <a:xfrm>
            <a:off x="2261653" y="3838271"/>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3" name="Google Shape;173;p13"/>
          <p:cNvSpPr txBox="1">
            <a:spLocks noGrp="1"/>
          </p:cNvSpPr>
          <p:nvPr>
            <p:ph type="title" idx="8" hasCustomPrompt="1"/>
          </p:nvPr>
        </p:nvSpPr>
        <p:spPr>
          <a:xfrm>
            <a:off x="4023747" y="3310175"/>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74" name="Google Shape;174;p13"/>
          <p:cNvSpPr txBox="1">
            <a:spLocks noGrp="1"/>
          </p:cNvSpPr>
          <p:nvPr>
            <p:ph type="title" idx="9"/>
          </p:nvPr>
        </p:nvSpPr>
        <p:spPr>
          <a:xfrm>
            <a:off x="5753328" y="335962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5" name="Google Shape;175;p13"/>
          <p:cNvSpPr txBox="1">
            <a:spLocks noGrp="1"/>
          </p:cNvSpPr>
          <p:nvPr>
            <p:ph type="subTitle" idx="13"/>
          </p:nvPr>
        </p:nvSpPr>
        <p:spPr>
          <a:xfrm>
            <a:off x="5753328" y="3838271"/>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3"/>
          <p:cNvSpPr txBox="1">
            <a:spLocks noGrp="1"/>
          </p:cNvSpPr>
          <p:nvPr>
            <p:ph type="title" idx="14" hasCustomPrompt="1"/>
          </p:nvPr>
        </p:nvSpPr>
        <p:spPr>
          <a:xfrm>
            <a:off x="7515422" y="3310175"/>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grpSp>
        <p:nvGrpSpPr>
          <p:cNvPr id="177" name="Google Shape;177;p13"/>
          <p:cNvGrpSpPr/>
          <p:nvPr/>
        </p:nvGrpSpPr>
        <p:grpSpPr>
          <a:xfrm>
            <a:off x="7825782" y="148426"/>
            <a:ext cx="1137830" cy="861541"/>
            <a:chOff x="2625225" y="855400"/>
            <a:chExt cx="1307700" cy="899687"/>
          </a:xfrm>
        </p:grpSpPr>
        <p:sp>
          <p:nvSpPr>
            <p:cNvPr id="178" name="Google Shape;178;p1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3"/>
          <p:cNvGrpSpPr/>
          <p:nvPr/>
        </p:nvGrpSpPr>
        <p:grpSpPr>
          <a:xfrm>
            <a:off x="50874" y="3936172"/>
            <a:ext cx="1137830" cy="861541"/>
            <a:chOff x="2625225" y="855400"/>
            <a:chExt cx="1307700" cy="899687"/>
          </a:xfrm>
        </p:grpSpPr>
        <p:sp>
          <p:nvSpPr>
            <p:cNvPr id="181" name="Google Shape;181;p1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3"/>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06"/>
        <p:cNvGrpSpPr/>
        <p:nvPr/>
      </p:nvGrpSpPr>
      <p:grpSpPr>
        <a:xfrm>
          <a:off x="0" y="0"/>
          <a:ext cx="0" cy="0"/>
          <a:chOff x="0" y="0"/>
          <a:chExt cx="0" cy="0"/>
        </a:xfrm>
      </p:grpSpPr>
      <p:grpSp>
        <p:nvGrpSpPr>
          <p:cNvPr id="207" name="Google Shape;207;p15"/>
          <p:cNvGrpSpPr/>
          <p:nvPr/>
        </p:nvGrpSpPr>
        <p:grpSpPr>
          <a:xfrm>
            <a:off x="323275" y="322475"/>
            <a:ext cx="8490434" cy="4491900"/>
            <a:chOff x="323275" y="322475"/>
            <a:chExt cx="8490434" cy="4491900"/>
          </a:xfrm>
        </p:grpSpPr>
        <p:sp>
          <p:nvSpPr>
            <p:cNvPr id="208" name="Google Shape;208;p1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5"/>
            <p:cNvGrpSpPr/>
            <p:nvPr/>
          </p:nvGrpSpPr>
          <p:grpSpPr>
            <a:xfrm flipH="1">
              <a:off x="331504" y="469451"/>
              <a:ext cx="8482204" cy="530259"/>
              <a:chOff x="716550" y="1893994"/>
              <a:chExt cx="7697100" cy="481179"/>
            </a:xfrm>
          </p:grpSpPr>
          <p:cxnSp>
            <p:nvCxnSpPr>
              <p:cNvPr id="210" name="Google Shape;210;p1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11" name="Google Shape;211;p1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4" name="Google Shape;214;p15"/>
          <p:cNvSpPr txBox="1">
            <a:spLocks noGrp="1"/>
          </p:cNvSpPr>
          <p:nvPr>
            <p:ph type="title"/>
          </p:nvPr>
        </p:nvSpPr>
        <p:spPr>
          <a:xfrm>
            <a:off x="1732538" y="1144875"/>
            <a:ext cx="26811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5" name="Google Shape;215;p15"/>
          <p:cNvSpPr txBox="1">
            <a:spLocks noGrp="1"/>
          </p:cNvSpPr>
          <p:nvPr>
            <p:ph type="subTitle" idx="1"/>
          </p:nvPr>
        </p:nvSpPr>
        <p:spPr>
          <a:xfrm>
            <a:off x="2502013" y="2246800"/>
            <a:ext cx="4140000" cy="172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5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16" name="Google Shape;216;p15"/>
          <p:cNvGrpSpPr/>
          <p:nvPr/>
        </p:nvGrpSpPr>
        <p:grpSpPr>
          <a:xfrm>
            <a:off x="141025" y="1228495"/>
            <a:ext cx="1137900" cy="861417"/>
            <a:chOff x="2333960" y="2049193"/>
            <a:chExt cx="1137900" cy="861417"/>
          </a:xfrm>
        </p:grpSpPr>
        <p:sp>
          <p:nvSpPr>
            <p:cNvPr id="217" name="Google Shape;217;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5"/>
          <p:cNvGrpSpPr/>
          <p:nvPr/>
        </p:nvGrpSpPr>
        <p:grpSpPr>
          <a:xfrm>
            <a:off x="7898675" y="152407"/>
            <a:ext cx="1137900" cy="861417"/>
            <a:chOff x="2333960" y="2049193"/>
            <a:chExt cx="1137900" cy="861417"/>
          </a:xfrm>
        </p:grpSpPr>
        <p:sp>
          <p:nvSpPr>
            <p:cNvPr id="220" name="Google Shape;220;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5"/>
          <p:cNvGrpSpPr/>
          <p:nvPr/>
        </p:nvGrpSpPr>
        <p:grpSpPr>
          <a:xfrm>
            <a:off x="7273275" y="2529082"/>
            <a:ext cx="1137900" cy="861417"/>
            <a:chOff x="2333960" y="2049193"/>
            <a:chExt cx="1137900" cy="861417"/>
          </a:xfrm>
        </p:grpSpPr>
        <p:sp>
          <p:nvSpPr>
            <p:cNvPr id="223" name="Google Shape;223;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5"/>
          <p:cNvGrpSpPr/>
          <p:nvPr/>
        </p:nvGrpSpPr>
        <p:grpSpPr>
          <a:xfrm>
            <a:off x="645250" y="3594420"/>
            <a:ext cx="1137900" cy="861417"/>
            <a:chOff x="2333960" y="2049193"/>
            <a:chExt cx="1137900" cy="861417"/>
          </a:xfrm>
        </p:grpSpPr>
        <p:sp>
          <p:nvSpPr>
            <p:cNvPr id="226" name="Google Shape;226;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0"/>
        <p:cNvGrpSpPr/>
        <p:nvPr/>
      </p:nvGrpSpPr>
      <p:grpSpPr>
        <a:xfrm>
          <a:off x="0" y="0"/>
          <a:ext cx="0" cy="0"/>
          <a:chOff x="0" y="0"/>
          <a:chExt cx="0" cy="0"/>
        </a:xfrm>
      </p:grpSpPr>
      <p:grpSp>
        <p:nvGrpSpPr>
          <p:cNvPr id="281" name="Google Shape;281;p20"/>
          <p:cNvGrpSpPr/>
          <p:nvPr/>
        </p:nvGrpSpPr>
        <p:grpSpPr>
          <a:xfrm>
            <a:off x="323275" y="322475"/>
            <a:ext cx="8490434" cy="4491900"/>
            <a:chOff x="323275" y="322475"/>
            <a:chExt cx="8490434" cy="4491900"/>
          </a:xfrm>
        </p:grpSpPr>
        <p:sp>
          <p:nvSpPr>
            <p:cNvPr id="282" name="Google Shape;282;p20"/>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0"/>
            <p:cNvGrpSpPr/>
            <p:nvPr/>
          </p:nvGrpSpPr>
          <p:grpSpPr>
            <a:xfrm flipH="1">
              <a:off x="331504" y="469451"/>
              <a:ext cx="8482204" cy="530259"/>
              <a:chOff x="716550" y="1893994"/>
              <a:chExt cx="7697100" cy="481179"/>
            </a:xfrm>
          </p:grpSpPr>
          <p:cxnSp>
            <p:nvCxnSpPr>
              <p:cNvPr id="284" name="Google Shape;284;p20"/>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85" name="Google Shape;285;p20"/>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8" name="Google Shape;288;p20"/>
          <p:cNvSpPr txBox="1">
            <a:spLocks noGrp="1"/>
          </p:cNvSpPr>
          <p:nvPr>
            <p:ph type="title"/>
          </p:nvPr>
        </p:nvSpPr>
        <p:spPr>
          <a:xfrm>
            <a:off x="1028275"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9" name="Google Shape;289;p20"/>
          <p:cNvSpPr txBox="1">
            <a:spLocks noGrp="1"/>
          </p:cNvSpPr>
          <p:nvPr>
            <p:ph type="subTitle" idx="1"/>
          </p:nvPr>
        </p:nvSpPr>
        <p:spPr>
          <a:xfrm>
            <a:off x="902575"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0" name="Google Shape;290;p20"/>
          <p:cNvSpPr txBox="1">
            <a:spLocks noGrp="1"/>
          </p:cNvSpPr>
          <p:nvPr>
            <p:ph type="title" idx="2"/>
          </p:nvPr>
        </p:nvSpPr>
        <p:spPr>
          <a:xfrm>
            <a:off x="3724862"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1" name="Google Shape;291;p20"/>
          <p:cNvSpPr txBox="1">
            <a:spLocks noGrp="1"/>
          </p:cNvSpPr>
          <p:nvPr>
            <p:ph type="subTitle" idx="3"/>
          </p:nvPr>
        </p:nvSpPr>
        <p:spPr>
          <a:xfrm>
            <a:off x="3599162"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2" name="Google Shape;292;p20"/>
          <p:cNvSpPr txBox="1">
            <a:spLocks noGrp="1"/>
          </p:cNvSpPr>
          <p:nvPr>
            <p:ph type="title" idx="4"/>
          </p:nvPr>
        </p:nvSpPr>
        <p:spPr>
          <a:xfrm>
            <a:off x="1028275"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3" name="Google Shape;293;p20"/>
          <p:cNvSpPr txBox="1">
            <a:spLocks noGrp="1"/>
          </p:cNvSpPr>
          <p:nvPr>
            <p:ph type="subTitle" idx="5"/>
          </p:nvPr>
        </p:nvSpPr>
        <p:spPr>
          <a:xfrm>
            <a:off x="902575"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4" name="Google Shape;294;p20"/>
          <p:cNvSpPr txBox="1">
            <a:spLocks noGrp="1"/>
          </p:cNvSpPr>
          <p:nvPr>
            <p:ph type="title" idx="6"/>
          </p:nvPr>
        </p:nvSpPr>
        <p:spPr>
          <a:xfrm>
            <a:off x="3724862"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5" name="Google Shape;295;p20"/>
          <p:cNvSpPr txBox="1">
            <a:spLocks noGrp="1"/>
          </p:cNvSpPr>
          <p:nvPr>
            <p:ph type="subTitle" idx="7"/>
          </p:nvPr>
        </p:nvSpPr>
        <p:spPr>
          <a:xfrm>
            <a:off x="3599162"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6" name="Google Shape;296;p20"/>
          <p:cNvSpPr txBox="1">
            <a:spLocks noGrp="1"/>
          </p:cNvSpPr>
          <p:nvPr>
            <p:ph type="title" idx="8"/>
          </p:nvPr>
        </p:nvSpPr>
        <p:spPr>
          <a:xfrm>
            <a:off x="6381262"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7" name="Google Shape;297;p20"/>
          <p:cNvSpPr txBox="1">
            <a:spLocks noGrp="1"/>
          </p:cNvSpPr>
          <p:nvPr>
            <p:ph type="subTitle" idx="9"/>
          </p:nvPr>
        </p:nvSpPr>
        <p:spPr>
          <a:xfrm>
            <a:off x="6255562"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8" name="Google Shape;298;p20"/>
          <p:cNvSpPr txBox="1">
            <a:spLocks noGrp="1"/>
          </p:cNvSpPr>
          <p:nvPr>
            <p:ph type="title" idx="13"/>
          </p:nvPr>
        </p:nvSpPr>
        <p:spPr>
          <a:xfrm>
            <a:off x="6381262"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9" name="Google Shape;299;p20"/>
          <p:cNvSpPr txBox="1">
            <a:spLocks noGrp="1"/>
          </p:cNvSpPr>
          <p:nvPr>
            <p:ph type="subTitle" idx="14"/>
          </p:nvPr>
        </p:nvSpPr>
        <p:spPr>
          <a:xfrm>
            <a:off x="6255562"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0" name="Google Shape;300;p20"/>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53"/>
        <p:cNvGrpSpPr/>
        <p:nvPr/>
      </p:nvGrpSpPr>
      <p:grpSpPr>
        <a:xfrm>
          <a:off x="0" y="0"/>
          <a:ext cx="0" cy="0"/>
          <a:chOff x="0" y="0"/>
          <a:chExt cx="0" cy="0"/>
        </a:xfrm>
      </p:grpSpPr>
      <p:grpSp>
        <p:nvGrpSpPr>
          <p:cNvPr id="354" name="Google Shape;354;p24"/>
          <p:cNvGrpSpPr/>
          <p:nvPr/>
        </p:nvGrpSpPr>
        <p:grpSpPr>
          <a:xfrm>
            <a:off x="7865107" y="4106601"/>
            <a:ext cx="1137830" cy="861541"/>
            <a:chOff x="2625225" y="855400"/>
            <a:chExt cx="1307700" cy="899687"/>
          </a:xfrm>
        </p:grpSpPr>
        <p:sp>
          <p:nvSpPr>
            <p:cNvPr id="355" name="Google Shape;355;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24"/>
          <p:cNvGrpSpPr/>
          <p:nvPr/>
        </p:nvGrpSpPr>
        <p:grpSpPr>
          <a:xfrm>
            <a:off x="7103119" y="67463"/>
            <a:ext cx="1137830" cy="861541"/>
            <a:chOff x="2625225" y="855400"/>
            <a:chExt cx="1307700" cy="899687"/>
          </a:xfrm>
        </p:grpSpPr>
        <p:sp>
          <p:nvSpPr>
            <p:cNvPr id="358" name="Google Shape;358;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24"/>
          <p:cNvGrpSpPr/>
          <p:nvPr/>
        </p:nvGrpSpPr>
        <p:grpSpPr>
          <a:xfrm>
            <a:off x="66432" y="1150463"/>
            <a:ext cx="1137830" cy="861541"/>
            <a:chOff x="2625225" y="855400"/>
            <a:chExt cx="1307700" cy="899687"/>
          </a:xfrm>
        </p:grpSpPr>
        <p:sp>
          <p:nvSpPr>
            <p:cNvPr id="361" name="Google Shape;361;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4"/>
          <p:cNvGrpSpPr/>
          <p:nvPr/>
        </p:nvGrpSpPr>
        <p:grpSpPr>
          <a:xfrm>
            <a:off x="323275" y="322475"/>
            <a:ext cx="8490434" cy="4491900"/>
            <a:chOff x="323275" y="322475"/>
            <a:chExt cx="8490434" cy="4491900"/>
          </a:xfrm>
        </p:grpSpPr>
        <p:sp>
          <p:nvSpPr>
            <p:cNvPr id="364" name="Google Shape;364;p24"/>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24"/>
            <p:cNvGrpSpPr/>
            <p:nvPr/>
          </p:nvGrpSpPr>
          <p:grpSpPr>
            <a:xfrm flipH="1">
              <a:off x="331504" y="469451"/>
              <a:ext cx="8482204" cy="530259"/>
              <a:chOff x="716550" y="1893994"/>
              <a:chExt cx="7697100" cy="481179"/>
            </a:xfrm>
          </p:grpSpPr>
          <p:cxnSp>
            <p:nvCxnSpPr>
              <p:cNvPr id="366" name="Google Shape;366;p24"/>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67" name="Google Shape;367;p24"/>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 name="Google Shape;370;p24"/>
          <p:cNvGrpSpPr/>
          <p:nvPr/>
        </p:nvGrpSpPr>
        <p:grpSpPr>
          <a:xfrm>
            <a:off x="66432" y="4182801"/>
            <a:ext cx="1137830" cy="861541"/>
            <a:chOff x="2625225" y="855400"/>
            <a:chExt cx="1307700" cy="899687"/>
          </a:xfrm>
        </p:grpSpPr>
        <p:sp>
          <p:nvSpPr>
            <p:cNvPr id="371" name="Google Shape;371;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24"/>
          <p:cNvSpPr txBox="1">
            <a:spLocks noGrp="1"/>
          </p:cNvSpPr>
          <p:nvPr>
            <p:ph type="subTitle" idx="1"/>
          </p:nvPr>
        </p:nvSpPr>
        <p:spPr>
          <a:xfrm>
            <a:off x="2854763" y="1901417"/>
            <a:ext cx="3434700" cy="14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 name="Google Shape;374;p24"/>
          <p:cNvSpPr txBox="1">
            <a:spLocks noGrp="1"/>
          </p:cNvSpPr>
          <p:nvPr>
            <p:ph type="title"/>
          </p:nvPr>
        </p:nvSpPr>
        <p:spPr>
          <a:xfrm>
            <a:off x="2646113" y="1177296"/>
            <a:ext cx="3852000" cy="85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59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75" name="Google Shape;375;p24"/>
          <p:cNvGrpSpPr/>
          <p:nvPr/>
        </p:nvGrpSpPr>
        <p:grpSpPr>
          <a:xfrm>
            <a:off x="7828119" y="1229926"/>
            <a:ext cx="1137830" cy="861541"/>
            <a:chOff x="2625225" y="855400"/>
            <a:chExt cx="1307700" cy="899687"/>
          </a:xfrm>
        </p:grpSpPr>
        <p:sp>
          <p:nvSpPr>
            <p:cNvPr id="376" name="Google Shape;376;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24"/>
          <p:cNvSpPr txBox="1"/>
          <p:nvPr/>
        </p:nvSpPr>
        <p:spPr>
          <a:xfrm>
            <a:off x="2589150" y="3810546"/>
            <a:ext cx="39657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rgbClr val="434343"/>
                </a:solidFill>
                <a:latin typeface="Lato"/>
                <a:ea typeface="Lato"/>
                <a:cs typeface="Lato"/>
                <a:sym typeface="Lato"/>
              </a:rPr>
              <a:t>CREDITS: This presentation template was created by </a:t>
            </a:r>
            <a:r>
              <a:rPr lang="en" sz="1000">
                <a:solidFill>
                  <a:srgbClr val="434343"/>
                </a:solidFill>
                <a:uFill>
                  <a:noFill/>
                </a:u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000">
                <a:solidFill>
                  <a:srgbClr val="434343"/>
                </a:solidFill>
                <a:latin typeface="Lato"/>
                <a:ea typeface="Lato"/>
                <a:cs typeface="Lato"/>
                <a:sym typeface="Lato"/>
              </a:rPr>
              <a:t>, including icons by </a:t>
            </a:r>
            <a:r>
              <a:rPr lang="en" sz="1000">
                <a:solidFill>
                  <a:srgbClr val="434343"/>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000">
                <a:solidFill>
                  <a:srgbClr val="434343"/>
                </a:solidFill>
                <a:latin typeface="Lato"/>
                <a:ea typeface="Lato"/>
                <a:cs typeface="Lato"/>
                <a:sym typeface="Lato"/>
              </a:rPr>
              <a:t>, and infographics &amp; images by </a:t>
            </a:r>
            <a:r>
              <a:rPr lang="en" sz="1000">
                <a:solidFill>
                  <a:srgbClr val="434343"/>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Freepik</a:t>
            </a:r>
            <a:endParaRPr sz="1000">
              <a:solidFill>
                <a:srgbClr val="434343"/>
              </a:solidFill>
              <a:latin typeface="Lato"/>
              <a:ea typeface="Lato"/>
              <a:cs typeface="Lato"/>
              <a:sym typeface="Lato"/>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ONLY_1_2">
    <p:spTree>
      <p:nvGrpSpPr>
        <p:cNvPr id="1" name="Shape 379"/>
        <p:cNvGrpSpPr/>
        <p:nvPr/>
      </p:nvGrpSpPr>
      <p:grpSpPr>
        <a:xfrm>
          <a:off x="0" y="0"/>
          <a:ext cx="0" cy="0"/>
          <a:chOff x="0" y="0"/>
          <a:chExt cx="0" cy="0"/>
        </a:xfrm>
      </p:grpSpPr>
      <p:grpSp>
        <p:nvGrpSpPr>
          <p:cNvPr id="380" name="Google Shape;380;p25"/>
          <p:cNvGrpSpPr/>
          <p:nvPr/>
        </p:nvGrpSpPr>
        <p:grpSpPr>
          <a:xfrm>
            <a:off x="323275" y="322475"/>
            <a:ext cx="8490434" cy="4491900"/>
            <a:chOff x="323275" y="322475"/>
            <a:chExt cx="8490434" cy="4491900"/>
          </a:xfrm>
        </p:grpSpPr>
        <p:sp>
          <p:nvSpPr>
            <p:cNvPr id="381" name="Google Shape;381;p2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5"/>
            <p:cNvGrpSpPr/>
            <p:nvPr/>
          </p:nvGrpSpPr>
          <p:grpSpPr>
            <a:xfrm flipH="1">
              <a:off x="331504" y="469451"/>
              <a:ext cx="8482204" cy="530259"/>
              <a:chOff x="716550" y="1893994"/>
              <a:chExt cx="7697100" cy="481179"/>
            </a:xfrm>
          </p:grpSpPr>
          <p:cxnSp>
            <p:nvCxnSpPr>
              <p:cNvPr id="383" name="Google Shape;383;p2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84" name="Google Shape;384;p2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38325" y="445025"/>
            <a:ext cx="78672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Varela Round"/>
              <a:buNone/>
              <a:defRPr sz="3000" b="1">
                <a:solidFill>
                  <a:schemeClr val="dk1"/>
                </a:solidFill>
                <a:latin typeface="Varela Round"/>
                <a:ea typeface="Varela Round"/>
                <a:cs typeface="Varela Round"/>
                <a:sym typeface="Varela Round"/>
              </a:defRPr>
            </a:lvl1pPr>
            <a:lvl2pPr lvl="1"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638325" y="1152475"/>
            <a:ext cx="78672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00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8" r:id="rId4"/>
    <p:sldLayoutId id="2147483659" r:id="rId5"/>
    <p:sldLayoutId id="2147483661" r:id="rId6"/>
    <p:sldLayoutId id="2147483666" r:id="rId7"/>
    <p:sldLayoutId id="2147483670" r:id="rId8"/>
    <p:sldLayoutId id="2147483671" r:id="rId9"/>
    <p:sldLayoutId id="2147483672"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gif"/><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hyperlink" Target="https://fptshop.com.vn/linh-kien"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fptshop.com.vn/linh-kien" TargetMode="External"/><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fptshop.com.vn/linh-kien/mainboard"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microsoft.com/office/2007/relationships/hdphoto" Target="../media/hdphoto3.wdp"/><Relationship Id="rId5" Type="http://schemas.openxmlformats.org/officeDocument/2006/relationships/image" Target="../media/image4.png"/><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8" Type="http://schemas.microsoft.com/office/2007/relationships/hdphoto" Target="../media/hdphoto7.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6.wdp"/><Relationship Id="rId5" Type="http://schemas.openxmlformats.org/officeDocument/2006/relationships/image" Target="../media/image7.png"/><Relationship Id="rId4" Type="http://schemas.microsoft.com/office/2007/relationships/hdphoto" Target="../media/hdphoto5.wdp"/></Relationships>
</file>

<file path=ppt/slides/_rels/slide4.xml.rels><?xml version="1.0" encoding="UTF-8" standalone="yes"?>
<Relationships xmlns="http://schemas.openxmlformats.org/package/2006/relationships"><Relationship Id="rId8" Type="http://schemas.microsoft.com/office/2007/relationships/hdphoto" Target="../media/hdphoto10.wdp"/><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9.wdp"/><Relationship Id="rId11" Type="http://schemas.openxmlformats.org/officeDocument/2006/relationships/image" Target="../media/image13.gif"/><Relationship Id="rId5" Type="http://schemas.openxmlformats.org/officeDocument/2006/relationships/image" Target="../media/image10.png"/><Relationship Id="rId10" Type="http://schemas.microsoft.com/office/2007/relationships/hdphoto" Target="../media/hdphoto11.wdp"/><Relationship Id="rId4" Type="http://schemas.microsoft.com/office/2007/relationships/hdphoto" Target="../media/hdphoto8.wdp"/><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microsoft.com/office/2007/relationships/hdphoto" Target="../media/hdphoto14.wdp"/><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microsoft.com/office/2007/relationships/hdphoto" Target="../media/hdphoto13.wdp"/><Relationship Id="rId5" Type="http://schemas.openxmlformats.org/officeDocument/2006/relationships/image" Target="../media/image15.png"/><Relationship Id="rId4" Type="http://schemas.microsoft.com/office/2007/relationships/hdphoto" Target="../media/hdphoto12.wdp"/></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image" Target="../media/image1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fptshop.com.vn/may-tinh-de-ban"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4"/>
        <p:cNvGrpSpPr/>
        <p:nvPr/>
      </p:nvGrpSpPr>
      <p:grpSpPr>
        <a:xfrm>
          <a:off x="0" y="0"/>
          <a:ext cx="0" cy="0"/>
          <a:chOff x="0" y="0"/>
          <a:chExt cx="0" cy="0"/>
        </a:xfrm>
      </p:grpSpPr>
      <p:sp>
        <p:nvSpPr>
          <p:cNvPr id="415" name="Google Shape;415;p29"/>
          <p:cNvSpPr/>
          <p:nvPr/>
        </p:nvSpPr>
        <p:spPr>
          <a:xfrm>
            <a:off x="1030455" y="1789594"/>
            <a:ext cx="4531800" cy="1402212"/>
          </a:xfrm>
          <a:prstGeom prst="roundRect">
            <a:avLst>
              <a:gd name="adj" fmla="val 6740"/>
            </a:avLst>
          </a:prstGeom>
          <a:solidFill>
            <a:srgbClr val="F6F2E3"/>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txBox="1">
            <a:spLocks noGrp="1"/>
          </p:cNvSpPr>
          <p:nvPr>
            <p:ph type="ctrTitle"/>
          </p:nvPr>
        </p:nvSpPr>
        <p:spPr>
          <a:xfrm>
            <a:off x="433987" y="-81805"/>
            <a:ext cx="8275875" cy="18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000" dirty="0" err="1"/>
              <a:t>Môn</a:t>
            </a:r>
            <a:r>
              <a:rPr lang="en-US" sz="4000" dirty="0"/>
              <a:t>: </a:t>
            </a:r>
            <a:r>
              <a:rPr lang="en-US" sz="4000" dirty="0" err="1"/>
              <a:t>Láp</a:t>
            </a:r>
            <a:r>
              <a:rPr lang="en-US" sz="4000" dirty="0"/>
              <a:t> </a:t>
            </a:r>
            <a:r>
              <a:rPr lang="en-US" sz="4000" dirty="0" err="1"/>
              <a:t>ráp</a:t>
            </a:r>
            <a:r>
              <a:rPr lang="en-US" sz="4000" dirty="0"/>
              <a:t> </a:t>
            </a:r>
            <a:r>
              <a:rPr lang="en-US" sz="4000" dirty="0" err="1"/>
              <a:t>và</a:t>
            </a:r>
            <a:r>
              <a:rPr lang="en-US" sz="4000" dirty="0"/>
              <a:t> </a:t>
            </a:r>
            <a:r>
              <a:rPr lang="en-US" sz="4000" dirty="0" err="1"/>
              <a:t>bảo</a:t>
            </a:r>
            <a:r>
              <a:rPr lang="en-US" sz="4000" dirty="0"/>
              <a:t> </a:t>
            </a:r>
            <a:r>
              <a:rPr lang="en-US" sz="4000" dirty="0" err="1"/>
              <a:t>trì</a:t>
            </a:r>
            <a:r>
              <a:rPr lang="en-US" sz="4000" dirty="0"/>
              <a:t> </a:t>
            </a:r>
            <a:r>
              <a:rPr lang="en-US" sz="4000" dirty="0" err="1"/>
              <a:t>hệ</a:t>
            </a:r>
            <a:r>
              <a:rPr lang="en-US" sz="4000" dirty="0"/>
              <a:t> </a:t>
            </a:r>
            <a:r>
              <a:rPr lang="en-US" sz="4000" dirty="0" err="1"/>
              <a:t>thống</a:t>
            </a:r>
            <a:endParaRPr sz="4000" dirty="0"/>
          </a:p>
        </p:txBody>
      </p:sp>
      <p:sp>
        <p:nvSpPr>
          <p:cNvPr id="417" name="Google Shape;417;p29"/>
          <p:cNvSpPr txBox="1">
            <a:spLocks noGrp="1"/>
          </p:cNvSpPr>
          <p:nvPr>
            <p:ph type="subTitle" idx="1"/>
          </p:nvPr>
        </p:nvSpPr>
        <p:spPr>
          <a:xfrm>
            <a:off x="1351155" y="1844120"/>
            <a:ext cx="2604567" cy="12931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b="1" dirty="0"/>
              <a:t>Nhóm 1 gồm :</a:t>
            </a:r>
          </a:p>
          <a:p>
            <a:pPr marL="0" lvl="0" indent="0" algn="l" rtl="0">
              <a:spcBef>
                <a:spcPts val="0"/>
              </a:spcBef>
              <a:spcAft>
                <a:spcPts val="0"/>
              </a:spcAft>
              <a:buNone/>
            </a:pPr>
            <a:r>
              <a:rPr lang="en" sz="1600" b="1" dirty="0"/>
              <a:t>Đinh Quang Tín</a:t>
            </a:r>
          </a:p>
          <a:p>
            <a:pPr marL="0" lvl="0" indent="0" algn="l" rtl="0">
              <a:spcBef>
                <a:spcPts val="0"/>
              </a:spcBef>
              <a:spcAft>
                <a:spcPts val="0"/>
              </a:spcAft>
              <a:buNone/>
            </a:pPr>
            <a:r>
              <a:rPr lang="en" sz="1600" b="1" dirty="0"/>
              <a:t>Ngô Văn Trị</a:t>
            </a:r>
          </a:p>
          <a:p>
            <a:pPr marL="0" lvl="0" indent="0" algn="l" rtl="0">
              <a:spcBef>
                <a:spcPts val="0"/>
              </a:spcBef>
              <a:spcAft>
                <a:spcPts val="0"/>
              </a:spcAft>
              <a:buNone/>
            </a:pPr>
            <a:r>
              <a:rPr lang="en" sz="1600" b="1" dirty="0"/>
              <a:t>Trần Văn Sử</a:t>
            </a:r>
          </a:p>
          <a:p>
            <a:pPr marL="0" lvl="0" indent="0" algn="l" rtl="0">
              <a:spcBef>
                <a:spcPts val="0"/>
              </a:spcBef>
              <a:spcAft>
                <a:spcPts val="0"/>
              </a:spcAft>
              <a:buNone/>
            </a:pPr>
            <a:r>
              <a:rPr lang="en" sz="1600" b="1" dirty="0"/>
              <a:t>Võ Thị Như Ý</a:t>
            </a:r>
            <a:endParaRPr sz="1600" b="1" dirty="0"/>
          </a:p>
        </p:txBody>
      </p:sp>
      <p:pic>
        <p:nvPicPr>
          <p:cNvPr id="1026" name="Picture 2" descr="Dữ liệu số png | PNGEgg">
            <a:extLst>
              <a:ext uri="{FF2B5EF4-FFF2-40B4-BE49-F238E27FC236}">
                <a16:creationId xmlns:a16="http://schemas.microsoft.com/office/drawing/2014/main" id="{11D2AB7C-4B50-69AC-0392-3F316601443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000" b="90000" l="10000" r="90000">
                        <a14:foregroundMark x1="43289" y1="26036" x2="53020" y2="27219"/>
                        <a14:backgroundMark x1="43960" y1="30769" x2="51342" y2="33136"/>
                        <a14:backgroundMark x1="50336" y1="35503" x2="50336" y2="70414"/>
                      </a14:backgroundRemoval>
                    </a14:imgEffect>
                  </a14:imgLayer>
                </a14:imgProps>
              </a:ext>
              <a:ext uri="{28A0092B-C50C-407E-A947-70E740481C1C}">
                <a14:useLocalDpi xmlns:a14="http://schemas.microsoft.com/office/drawing/2010/main" val="0"/>
              </a:ext>
            </a:extLst>
          </a:blip>
          <a:srcRect/>
          <a:stretch>
            <a:fillRect/>
          </a:stretch>
        </p:blipFill>
        <p:spPr bwMode="auto">
          <a:xfrm>
            <a:off x="3313049" y="1807454"/>
            <a:ext cx="2409556" cy="1366493"/>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417;p29">
            <a:extLst>
              <a:ext uri="{FF2B5EF4-FFF2-40B4-BE49-F238E27FC236}">
                <a16:creationId xmlns:a16="http://schemas.microsoft.com/office/drawing/2014/main" id="{64BDCC46-38A5-D361-34C3-BE108EE0BABC}"/>
              </a:ext>
            </a:extLst>
          </p:cNvPr>
          <p:cNvSpPr txBox="1">
            <a:spLocks/>
          </p:cNvSpPr>
          <p:nvPr/>
        </p:nvSpPr>
        <p:spPr>
          <a:xfrm>
            <a:off x="1351155" y="3507314"/>
            <a:ext cx="4211100" cy="12931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Lato"/>
              <a:buNone/>
              <a:defRPr sz="1400" b="0" i="0" u="none" strike="noStrike" cap="none">
                <a:solidFill>
                  <a:schemeClr val="dk2"/>
                </a:solidFill>
                <a:latin typeface="Lato"/>
                <a:ea typeface="Lato"/>
                <a:cs typeface="Lato"/>
                <a:sym typeface="Lato"/>
              </a:defRPr>
            </a:lvl1pPr>
            <a:lvl2pPr marL="914400" marR="0" lvl="1"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2pPr>
            <a:lvl3pPr marL="1371600" marR="0" lvl="2"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3pPr>
            <a:lvl4pPr marL="1828800" marR="0" lvl="3"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4pPr>
            <a:lvl5pPr marL="2286000" marR="0" lvl="4"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5pPr>
            <a:lvl6pPr marL="2743200" marR="0" lvl="5"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6pPr>
            <a:lvl7pPr marL="3200400" marR="0" lvl="6"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7pPr>
            <a:lvl8pPr marL="3657600" marR="0" lvl="7"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8pPr>
            <a:lvl9pPr marL="4114800" marR="0" lvl="8" indent="-317500" algn="ctr" rtl="0">
              <a:lnSpc>
                <a:spcPct val="100000"/>
              </a:lnSpc>
              <a:spcBef>
                <a:spcPts val="0"/>
              </a:spcBef>
              <a:spcAft>
                <a:spcPts val="0"/>
              </a:spcAft>
              <a:buClr>
                <a:schemeClr val="dk2"/>
              </a:buClr>
              <a:buSzPts val="1800"/>
              <a:buFont typeface="Lato"/>
              <a:buNone/>
              <a:defRPr sz="1800" b="0" i="0" u="none" strike="noStrike" cap="none">
                <a:solidFill>
                  <a:schemeClr val="dk2"/>
                </a:solidFill>
                <a:latin typeface="Lato"/>
                <a:ea typeface="Lato"/>
                <a:cs typeface="Lato"/>
                <a:sym typeface="Lato"/>
              </a:defRPr>
            </a:lvl9pPr>
          </a:lstStyle>
          <a:p>
            <a:pPr marL="0" indent="0" algn="l"/>
            <a:r>
              <a:rPr lang="en-US" sz="1600" b="1" dirty="0" err="1"/>
              <a:t>Mã</a:t>
            </a:r>
            <a:r>
              <a:rPr lang="en-US" sz="1600" b="1" dirty="0"/>
              <a:t> </a:t>
            </a:r>
            <a:r>
              <a:rPr lang="en-US" sz="1600" b="1" dirty="0" err="1"/>
              <a:t>môn</a:t>
            </a:r>
            <a:r>
              <a:rPr lang="en-US" sz="1600" b="1" dirty="0"/>
              <a:t>: CR 210 X</a:t>
            </a:r>
          </a:p>
          <a:p>
            <a:pPr marL="0" indent="0" algn="l"/>
            <a:r>
              <a:rPr lang="en-US" sz="1600" b="1" dirty="0" err="1"/>
              <a:t>Giảng</a:t>
            </a:r>
            <a:r>
              <a:rPr lang="en-US" sz="1600" b="1" dirty="0"/>
              <a:t> </a:t>
            </a:r>
            <a:r>
              <a:rPr lang="en-US" sz="1600" b="1" dirty="0" err="1"/>
              <a:t>viên</a:t>
            </a:r>
            <a:r>
              <a:rPr lang="en-US" sz="1600" b="1" dirty="0"/>
              <a:t>: </a:t>
            </a:r>
            <a:r>
              <a:rPr lang="en-US" sz="1600" b="1" dirty="0" err="1"/>
              <a:t>Ths</a:t>
            </a:r>
            <a:r>
              <a:rPr lang="en-US" sz="1600" b="1" dirty="0"/>
              <a:t> </a:t>
            </a:r>
            <a:r>
              <a:rPr lang="en-US" sz="1600" b="1" dirty="0" err="1"/>
              <a:t>Nguyễn</a:t>
            </a:r>
            <a:r>
              <a:rPr lang="en-US" sz="1600" b="1" dirty="0"/>
              <a:t> </a:t>
            </a:r>
            <a:r>
              <a:rPr lang="en-US" sz="1600" b="1" dirty="0" err="1"/>
              <a:t>Thị</a:t>
            </a:r>
            <a:r>
              <a:rPr lang="en-US" sz="1600" b="1" dirty="0"/>
              <a:t> </a:t>
            </a:r>
            <a:r>
              <a:rPr lang="en-US" sz="1600" b="1" dirty="0" err="1"/>
              <a:t>Bích</a:t>
            </a:r>
            <a:r>
              <a:rPr lang="en-US" sz="1600" b="1" dirty="0"/>
              <a:t> </a:t>
            </a:r>
            <a:r>
              <a:rPr lang="en-US" sz="1600" b="1" dirty="0" err="1"/>
              <a:t>Hạnh</a:t>
            </a:r>
            <a:endParaRPr lang="vi-VN" sz="1600" b="1" dirty="0"/>
          </a:p>
        </p:txBody>
      </p:sp>
      <p:pic>
        <p:nvPicPr>
          <p:cNvPr id="1028" name="Picture 4" descr="Hình dán minh họa tức giận">
            <a:extLst>
              <a:ext uri="{FF2B5EF4-FFF2-40B4-BE49-F238E27FC236}">
                <a16:creationId xmlns:a16="http://schemas.microsoft.com/office/drawing/2014/main" id="{6A41478B-83D1-EC43-74E4-9E9BE4D142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39849" y="2725561"/>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16"/>
                                        </p:tgtEl>
                                        <p:attrNameLst>
                                          <p:attrName>style.visibility</p:attrName>
                                        </p:attrNameLst>
                                      </p:cBhvr>
                                      <p:to>
                                        <p:strVal val="visible"/>
                                      </p:to>
                                    </p:set>
                                    <p:anim calcmode="lin" valueType="num">
                                      <p:cBhvr additive="base">
                                        <p:cTn id="7" dur="500" fill="hold"/>
                                        <p:tgtEl>
                                          <p:spTgt spid="416"/>
                                        </p:tgtEl>
                                        <p:attrNameLst>
                                          <p:attrName>ppt_x</p:attrName>
                                        </p:attrNameLst>
                                      </p:cBhvr>
                                      <p:tavLst>
                                        <p:tav tm="0">
                                          <p:val>
                                            <p:strVal val="#ppt_x"/>
                                          </p:val>
                                        </p:tav>
                                        <p:tav tm="100000">
                                          <p:val>
                                            <p:strVal val="#ppt_x"/>
                                          </p:val>
                                        </p:tav>
                                      </p:tavLst>
                                    </p:anim>
                                    <p:anim calcmode="lin" valueType="num">
                                      <p:cBhvr additive="base">
                                        <p:cTn id="8" dur="500" fill="hold"/>
                                        <p:tgtEl>
                                          <p:spTgt spid="416"/>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415"/>
                                        </p:tgtEl>
                                        <p:attrNameLst>
                                          <p:attrName>style.visibility</p:attrName>
                                        </p:attrNameLst>
                                      </p:cBhvr>
                                      <p:to>
                                        <p:strVal val="visible"/>
                                      </p:to>
                                    </p:set>
                                    <p:animEffect transition="in" filter="fade">
                                      <p:cBhvr>
                                        <p:cTn id="13" dur="1000"/>
                                        <p:tgtEl>
                                          <p:spTgt spid="415"/>
                                        </p:tgtEl>
                                      </p:cBhvr>
                                    </p:animEffect>
                                    <p:anim calcmode="lin" valueType="num">
                                      <p:cBhvr>
                                        <p:cTn id="14" dur="1000" fill="hold"/>
                                        <p:tgtEl>
                                          <p:spTgt spid="415"/>
                                        </p:tgtEl>
                                        <p:attrNameLst>
                                          <p:attrName>ppt_x</p:attrName>
                                        </p:attrNameLst>
                                      </p:cBhvr>
                                      <p:tavLst>
                                        <p:tav tm="0">
                                          <p:val>
                                            <p:strVal val="#ppt_x"/>
                                          </p:val>
                                        </p:tav>
                                        <p:tav tm="100000">
                                          <p:val>
                                            <p:strVal val="#ppt_x"/>
                                          </p:val>
                                        </p:tav>
                                      </p:tavLst>
                                    </p:anim>
                                    <p:anim calcmode="lin" valueType="num">
                                      <p:cBhvr>
                                        <p:cTn id="15" dur="1000" fill="hold"/>
                                        <p:tgtEl>
                                          <p:spTgt spid="41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grpId="0" nodeType="afterEffect">
                                  <p:stCondLst>
                                    <p:cond delay="0"/>
                                  </p:stCondLst>
                                  <p:childTnLst>
                                    <p:set>
                                      <p:cBhvr>
                                        <p:cTn id="18" dur="1" fill="hold">
                                          <p:stCondLst>
                                            <p:cond delay="0"/>
                                          </p:stCondLst>
                                        </p:cTn>
                                        <p:tgtEl>
                                          <p:spTgt spid="417">
                                            <p:txEl>
                                              <p:pRg st="0" end="0"/>
                                            </p:txEl>
                                          </p:spTgt>
                                        </p:tgtEl>
                                        <p:attrNameLst>
                                          <p:attrName>style.visibility</p:attrName>
                                        </p:attrNameLst>
                                      </p:cBhvr>
                                      <p:to>
                                        <p:strVal val="visible"/>
                                      </p:to>
                                    </p:set>
                                    <p:animEffect transition="in" filter="fade">
                                      <p:cBhvr>
                                        <p:cTn id="19" dur="500"/>
                                        <p:tgtEl>
                                          <p:spTgt spid="417">
                                            <p:txEl>
                                              <p:pRg st="0" end="0"/>
                                            </p:txEl>
                                          </p:spTgt>
                                        </p:tgtEl>
                                      </p:cBhvr>
                                    </p:animEffect>
                                    <p:anim calcmode="lin" valueType="num">
                                      <p:cBhvr>
                                        <p:cTn id="20" dur="500" fill="hold"/>
                                        <p:tgtEl>
                                          <p:spTgt spid="417">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417">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2" presetClass="entr" presetSubtype="0" fill="hold" grpId="0" nodeType="afterEffect">
                                  <p:stCondLst>
                                    <p:cond delay="0"/>
                                  </p:stCondLst>
                                  <p:childTnLst>
                                    <p:set>
                                      <p:cBhvr>
                                        <p:cTn id="24" dur="1" fill="hold">
                                          <p:stCondLst>
                                            <p:cond delay="0"/>
                                          </p:stCondLst>
                                        </p:cTn>
                                        <p:tgtEl>
                                          <p:spTgt spid="417">
                                            <p:txEl>
                                              <p:pRg st="1" end="1"/>
                                            </p:txEl>
                                          </p:spTgt>
                                        </p:tgtEl>
                                        <p:attrNameLst>
                                          <p:attrName>style.visibility</p:attrName>
                                        </p:attrNameLst>
                                      </p:cBhvr>
                                      <p:to>
                                        <p:strVal val="visible"/>
                                      </p:to>
                                    </p:set>
                                    <p:animEffect transition="in" filter="fade">
                                      <p:cBhvr>
                                        <p:cTn id="25" dur="500"/>
                                        <p:tgtEl>
                                          <p:spTgt spid="417">
                                            <p:txEl>
                                              <p:pRg st="1" end="1"/>
                                            </p:txEl>
                                          </p:spTgt>
                                        </p:tgtEl>
                                      </p:cBhvr>
                                    </p:animEffect>
                                    <p:anim calcmode="lin" valueType="num">
                                      <p:cBhvr>
                                        <p:cTn id="26" dur="500" fill="hold"/>
                                        <p:tgtEl>
                                          <p:spTgt spid="417">
                                            <p:txEl>
                                              <p:pRg st="1" end="1"/>
                                            </p:txEl>
                                          </p:spTgt>
                                        </p:tgtEl>
                                        <p:attrNameLst>
                                          <p:attrName>ppt_x</p:attrName>
                                        </p:attrNameLst>
                                      </p:cBhvr>
                                      <p:tavLst>
                                        <p:tav tm="0">
                                          <p:val>
                                            <p:strVal val="#ppt_x"/>
                                          </p:val>
                                        </p:tav>
                                        <p:tav tm="100000">
                                          <p:val>
                                            <p:strVal val="#ppt_x"/>
                                          </p:val>
                                        </p:tav>
                                      </p:tavLst>
                                    </p:anim>
                                    <p:anim calcmode="lin" valueType="num">
                                      <p:cBhvr>
                                        <p:cTn id="27" dur="500" fill="hold"/>
                                        <p:tgtEl>
                                          <p:spTgt spid="417">
                                            <p:txEl>
                                              <p:pRg st="1" end="1"/>
                                            </p:txEl>
                                          </p:spTgt>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42" presetClass="entr" presetSubtype="0" fill="hold" grpId="0" nodeType="afterEffect">
                                  <p:stCondLst>
                                    <p:cond delay="0"/>
                                  </p:stCondLst>
                                  <p:childTnLst>
                                    <p:set>
                                      <p:cBhvr>
                                        <p:cTn id="30" dur="1" fill="hold">
                                          <p:stCondLst>
                                            <p:cond delay="0"/>
                                          </p:stCondLst>
                                        </p:cTn>
                                        <p:tgtEl>
                                          <p:spTgt spid="417">
                                            <p:txEl>
                                              <p:pRg st="2" end="2"/>
                                            </p:txEl>
                                          </p:spTgt>
                                        </p:tgtEl>
                                        <p:attrNameLst>
                                          <p:attrName>style.visibility</p:attrName>
                                        </p:attrNameLst>
                                      </p:cBhvr>
                                      <p:to>
                                        <p:strVal val="visible"/>
                                      </p:to>
                                    </p:set>
                                    <p:animEffect transition="in" filter="fade">
                                      <p:cBhvr>
                                        <p:cTn id="31" dur="500"/>
                                        <p:tgtEl>
                                          <p:spTgt spid="417">
                                            <p:txEl>
                                              <p:pRg st="2" end="2"/>
                                            </p:txEl>
                                          </p:spTgt>
                                        </p:tgtEl>
                                      </p:cBhvr>
                                    </p:animEffect>
                                    <p:anim calcmode="lin" valueType="num">
                                      <p:cBhvr>
                                        <p:cTn id="32" dur="500" fill="hold"/>
                                        <p:tgtEl>
                                          <p:spTgt spid="417">
                                            <p:txEl>
                                              <p:pRg st="2" end="2"/>
                                            </p:txEl>
                                          </p:spTgt>
                                        </p:tgtEl>
                                        <p:attrNameLst>
                                          <p:attrName>ppt_x</p:attrName>
                                        </p:attrNameLst>
                                      </p:cBhvr>
                                      <p:tavLst>
                                        <p:tav tm="0">
                                          <p:val>
                                            <p:strVal val="#ppt_x"/>
                                          </p:val>
                                        </p:tav>
                                        <p:tav tm="100000">
                                          <p:val>
                                            <p:strVal val="#ppt_x"/>
                                          </p:val>
                                        </p:tav>
                                      </p:tavLst>
                                    </p:anim>
                                    <p:anim calcmode="lin" valueType="num">
                                      <p:cBhvr>
                                        <p:cTn id="33" dur="500" fill="hold"/>
                                        <p:tgtEl>
                                          <p:spTgt spid="417">
                                            <p:txEl>
                                              <p:pRg st="2" end="2"/>
                                            </p:txEl>
                                          </p:spTgt>
                                        </p:tgtEl>
                                        <p:attrNameLst>
                                          <p:attrName>ppt_y</p:attrName>
                                        </p:attrNameLst>
                                      </p:cBhvr>
                                      <p:tavLst>
                                        <p:tav tm="0">
                                          <p:val>
                                            <p:strVal val="#ppt_y+.1"/>
                                          </p:val>
                                        </p:tav>
                                        <p:tav tm="100000">
                                          <p:val>
                                            <p:strVal val="#ppt_y"/>
                                          </p:val>
                                        </p:tav>
                                      </p:tavLst>
                                    </p:anim>
                                  </p:childTnLst>
                                </p:cTn>
                              </p:par>
                            </p:childTnLst>
                          </p:cTn>
                        </p:par>
                        <p:par>
                          <p:cTn id="34" fill="hold">
                            <p:stCondLst>
                              <p:cond delay="2500"/>
                            </p:stCondLst>
                            <p:childTnLst>
                              <p:par>
                                <p:cTn id="35" presetID="42" presetClass="entr" presetSubtype="0" fill="hold" grpId="0" nodeType="afterEffect">
                                  <p:stCondLst>
                                    <p:cond delay="0"/>
                                  </p:stCondLst>
                                  <p:childTnLst>
                                    <p:set>
                                      <p:cBhvr>
                                        <p:cTn id="36" dur="1" fill="hold">
                                          <p:stCondLst>
                                            <p:cond delay="0"/>
                                          </p:stCondLst>
                                        </p:cTn>
                                        <p:tgtEl>
                                          <p:spTgt spid="417">
                                            <p:txEl>
                                              <p:pRg st="3" end="3"/>
                                            </p:txEl>
                                          </p:spTgt>
                                        </p:tgtEl>
                                        <p:attrNameLst>
                                          <p:attrName>style.visibility</p:attrName>
                                        </p:attrNameLst>
                                      </p:cBhvr>
                                      <p:to>
                                        <p:strVal val="visible"/>
                                      </p:to>
                                    </p:set>
                                    <p:animEffect transition="in" filter="fade">
                                      <p:cBhvr>
                                        <p:cTn id="37" dur="500"/>
                                        <p:tgtEl>
                                          <p:spTgt spid="417">
                                            <p:txEl>
                                              <p:pRg st="3" end="3"/>
                                            </p:txEl>
                                          </p:spTgt>
                                        </p:tgtEl>
                                      </p:cBhvr>
                                    </p:animEffect>
                                    <p:anim calcmode="lin" valueType="num">
                                      <p:cBhvr>
                                        <p:cTn id="38" dur="500" fill="hold"/>
                                        <p:tgtEl>
                                          <p:spTgt spid="417">
                                            <p:txEl>
                                              <p:pRg st="3" end="3"/>
                                            </p:txEl>
                                          </p:spTgt>
                                        </p:tgtEl>
                                        <p:attrNameLst>
                                          <p:attrName>ppt_x</p:attrName>
                                        </p:attrNameLst>
                                      </p:cBhvr>
                                      <p:tavLst>
                                        <p:tav tm="0">
                                          <p:val>
                                            <p:strVal val="#ppt_x"/>
                                          </p:val>
                                        </p:tav>
                                        <p:tav tm="100000">
                                          <p:val>
                                            <p:strVal val="#ppt_x"/>
                                          </p:val>
                                        </p:tav>
                                      </p:tavLst>
                                    </p:anim>
                                    <p:anim calcmode="lin" valueType="num">
                                      <p:cBhvr>
                                        <p:cTn id="39" dur="500" fill="hold"/>
                                        <p:tgtEl>
                                          <p:spTgt spid="417">
                                            <p:txEl>
                                              <p:pRg st="3" end="3"/>
                                            </p:txEl>
                                          </p:spTgt>
                                        </p:tgtEl>
                                        <p:attrNameLst>
                                          <p:attrName>ppt_y</p:attrName>
                                        </p:attrNameLst>
                                      </p:cBhvr>
                                      <p:tavLst>
                                        <p:tav tm="0">
                                          <p:val>
                                            <p:strVal val="#ppt_y+.1"/>
                                          </p:val>
                                        </p:tav>
                                        <p:tav tm="100000">
                                          <p:val>
                                            <p:strVal val="#ppt_y"/>
                                          </p:val>
                                        </p:tav>
                                      </p:tavLst>
                                    </p:anim>
                                  </p:childTnLst>
                                </p:cTn>
                              </p:par>
                            </p:childTnLst>
                          </p:cTn>
                        </p:par>
                        <p:par>
                          <p:cTn id="40" fill="hold">
                            <p:stCondLst>
                              <p:cond delay="3000"/>
                            </p:stCondLst>
                            <p:childTnLst>
                              <p:par>
                                <p:cTn id="41" presetID="42" presetClass="entr" presetSubtype="0" fill="hold" grpId="0" nodeType="afterEffect">
                                  <p:stCondLst>
                                    <p:cond delay="0"/>
                                  </p:stCondLst>
                                  <p:childTnLst>
                                    <p:set>
                                      <p:cBhvr>
                                        <p:cTn id="42" dur="1" fill="hold">
                                          <p:stCondLst>
                                            <p:cond delay="0"/>
                                          </p:stCondLst>
                                        </p:cTn>
                                        <p:tgtEl>
                                          <p:spTgt spid="417">
                                            <p:txEl>
                                              <p:pRg st="4" end="4"/>
                                            </p:txEl>
                                          </p:spTgt>
                                        </p:tgtEl>
                                        <p:attrNameLst>
                                          <p:attrName>style.visibility</p:attrName>
                                        </p:attrNameLst>
                                      </p:cBhvr>
                                      <p:to>
                                        <p:strVal val="visible"/>
                                      </p:to>
                                    </p:set>
                                    <p:animEffect transition="in" filter="fade">
                                      <p:cBhvr>
                                        <p:cTn id="43" dur="500"/>
                                        <p:tgtEl>
                                          <p:spTgt spid="417">
                                            <p:txEl>
                                              <p:pRg st="4" end="4"/>
                                            </p:txEl>
                                          </p:spTgt>
                                        </p:tgtEl>
                                      </p:cBhvr>
                                    </p:animEffect>
                                    <p:anim calcmode="lin" valueType="num">
                                      <p:cBhvr>
                                        <p:cTn id="44" dur="500" fill="hold"/>
                                        <p:tgtEl>
                                          <p:spTgt spid="417">
                                            <p:txEl>
                                              <p:pRg st="4" end="4"/>
                                            </p:txEl>
                                          </p:spTgt>
                                        </p:tgtEl>
                                        <p:attrNameLst>
                                          <p:attrName>ppt_x</p:attrName>
                                        </p:attrNameLst>
                                      </p:cBhvr>
                                      <p:tavLst>
                                        <p:tav tm="0">
                                          <p:val>
                                            <p:strVal val="#ppt_x"/>
                                          </p:val>
                                        </p:tav>
                                        <p:tav tm="100000">
                                          <p:val>
                                            <p:strVal val="#ppt_x"/>
                                          </p:val>
                                        </p:tav>
                                      </p:tavLst>
                                    </p:anim>
                                    <p:anim calcmode="lin" valueType="num">
                                      <p:cBhvr>
                                        <p:cTn id="45" dur="500" fill="hold"/>
                                        <p:tgtEl>
                                          <p:spTgt spid="417">
                                            <p:txEl>
                                              <p:pRg st="4" end="4"/>
                                            </p:txEl>
                                          </p:spTgt>
                                        </p:tgtEl>
                                        <p:attrNameLst>
                                          <p:attrName>ppt_y</p:attrName>
                                        </p:attrNameLst>
                                      </p:cBhvr>
                                      <p:tavLst>
                                        <p:tav tm="0">
                                          <p:val>
                                            <p:strVal val="#ppt_y+.1"/>
                                          </p:val>
                                        </p:tav>
                                        <p:tav tm="100000">
                                          <p:val>
                                            <p:strVal val="#ppt_y"/>
                                          </p:val>
                                        </p:tav>
                                      </p:tavLst>
                                    </p:anim>
                                  </p:childTnLst>
                                </p:cTn>
                              </p:par>
                            </p:childTnLst>
                          </p:cTn>
                        </p:par>
                        <p:par>
                          <p:cTn id="46" fill="hold">
                            <p:stCondLst>
                              <p:cond delay="3500"/>
                            </p:stCondLst>
                            <p:childTnLst>
                              <p:par>
                                <p:cTn id="47" presetID="23" presetClass="entr" presetSubtype="16" fill="hold" nodeType="afterEffect">
                                  <p:stCondLst>
                                    <p:cond delay="0"/>
                                  </p:stCondLst>
                                  <p:childTnLst>
                                    <p:set>
                                      <p:cBhvr>
                                        <p:cTn id="48" dur="1" fill="hold">
                                          <p:stCondLst>
                                            <p:cond delay="0"/>
                                          </p:stCondLst>
                                        </p:cTn>
                                        <p:tgtEl>
                                          <p:spTgt spid="1026"/>
                                        </p:tgtEl>
                                        <p:attrNameLst>
                                          <p:attrName>style.visibility</p:attrName>
                                        </p:attrNameLst>
                                      </p:cBhvr>
                                      <p:to>
                                        <p:strVal val="visible"/>
                                      </p:to>
                                    </p:set>
                                    <p:anim calcmode="lin" valueType="num">
                                      <p:cBhvr>
                                        <p:cTn id="49" dur="500" fill="hold"/>
                                        <p:tgtEl>
                                          <p:spTgt spid="1026"/>
                                        </p:tgtEl>
                                        <p:attrNameLst>
                                          <p:attrName>ppt_w</p:attrName>
                                        </p:attrNameLst>
                                      </p:cBhvr>
                                      <p:tavLst>
                                        <p:tav tm="0">
                                          <p:val>
                                            <p:fltVal val="0"/>
                                          </p:val>
                                        </p:tav>
                                        <p:tav tm="100000">
                                          <p:val>
                                            <p:strVal val="#ppt_w"/>
                                          </p:val>
                                        </p:tav>
                                      </p:tavLst>
                                    </p:anim>
                                    <p:anim calcmode="lin" valueType="num">
                                      <p:cBhvr>
                                        <p:cTn id="50" dur="500" fill="hold"/>
                                        <p:tgtEl>
                                          <p:spTgt spid="1026"/>
                                        </p:tgtEl>
                                        <p:attrNameLst>
                                          <p:attrName>ppt_h</p:attrName>
                                        </p:attrNameLst>
                                      </p:cBhvr>
                                      <p:tavLst>
                                        <p:tav tm="0">
                                          <p:val>
                                            <p:fltVal val="0"/>
                                          </p:val>
                                        </p:tav>
                                        <p:tav tm="100000">
                                          <p:val>
                                            <p:strVal val="#ppt_h"/>
                                          </p:val>
                                        </p:tav>
                                      </p:tavLst>
                                    </p:anim>
                                  </p:childTnLst>
                                </p:cTn>
                              </p:par>
                            </p:childTnLst>
                          </p:cTn>
                        </p:par>
                        <p:par>
                          <p:cTn id="51" fill="hold">
                            <p:stCondLst>
                              <p:cond delay="4000"/>
                            </p:stCondLst>
                            <p:childTnLst>
                              <p:par>
                                <p:cTn id="52" presetID="23" presetClass="entr" presetSubtype="16" fill="hold" grpId="0" nodeType="afterEffect">
                                  <p:stCondLst>
                                    <p:cond delay="1000"/>
                                  </p:stCondLst>
                                  <p:childTnLst>
                                    <p:set>
                                      <p:cBhvr>
                                        <p:cTn id="53" dur="1" fill="hold">
                                          <p:stCondLst>
                                            <p:cond delay="0"/>
                                          </p:stCondLst>
                                        </p:cTn>
                                        <p:tgtEl>
                                          <p:spTgt spid="2"/>
                                        </p:tgtEl>
                                        <p:attrNameLst>
                                          <p:attrName>style.visibility</p:attrName>
                                        </p:attrNameLst>
                                      </p:cBhvr>
                                      <p:to>
                                        <p:strVal val="visible"/>
                                      </p:to>
                                    </p:set>
                                    <p:anim calcmode="lin" valueType="num">
                                      <p:cBhvr>
                                        <p:cTn id="54" dur="500" fill="hold"/>
                                        <p:tgtEl>
                                          <p:spTgt spid="2"/>
                                        </p:tgtEl>
                                        <p:attrNameLst>
                                          <p:attrName>ppt_w</p:attrName>
                                        </p:attrNameLst>
                                      </p:cBhvr>
                                      <p:tavLst>
                                        <p:tav tm="0">
                                          <p:val>
                                            <p:fltVal val="0"/>
                                          </p:val>
                                        </p:tav>
                                        <p:tav tm="100000">
                                          <p:val>
                                            <p:strVal val="#ppt_w"/>
                                          </p:val>
                                        </p:tav>
                                      </p:tavLst>
                                    </p:anim>
                                    <p:anim calcmode="lin" valueType="num">
                                      <p:cBhvr>
                                        <p:cTn id="55" dur="500" fill="hold"/>
                                        <p:tgtEl>
                                          <p:spTgt spid="2"/>
                                        </p:tgtEl>
                                        <p:attrNameLst>
                                          <p:attrName>ppt_h</p:attrName>
                                        </p:attrNameLst>
                                      </p:cBhvr>
                                      <p:tavLst>
                                        <p:tav tm="0">
                                          <p:val>
                                            <p:fltVal val="0"/>
                                          </p:val>
                                        </p:tav>
                                        <p:tav tm="100000">
                                          <p:val>
                                            <p:strVal val="#ppt_h"/>
                                          </p:val>
                                        </p:tav>
                                      </p:tavLst>
                                    </p:anim>
                                  </p:childTnLst>
                                </p:cTn>
                              </p:par>
                            </p:childTnLst>
                          </p:cTn>
                        </p:par>
                        <p:par>
                          <p:cTn id="56" fill="hold">
                            <p:stCondLst>
                              <p:cond delay="5500"/>
                            </p:stCondLst>
                            <p:childTnLst>
                              <p:par>
                                <p:cTn id="57" presetID="1" presetClass="entr" presetSubtype="0" fill="hold" nodeType="afterEffect">
                                  <p:stCondLst>
                                    <p:cond delay="0"/>
                                  </p:stCondLst>
                                  <p:childTnLst>
                                    <p:set>
                                      <p:cBhvr>
                                        <p:cTn id="58"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5" grpId="0" animBg="1"/>
      <p:bldP spid="416" grpId="0"/>
      <p:bldP spid="417" grpId="0" uiExpand="1" build="p"/>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445828" y="107713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1968285" y="2245707"/>
            <a:ext cx="4730058" cy="2088529"/>
          </a:xfrm>
          <a:prstGeom prst="rect">
            <a:avLst/>
          </a:prstGeom>
        </p:spPr>
        <p:txBody>
          <a:bodyPr spcFirstLastPara="1" wrap="square" lIns="91425" tIns="91425" rIns="91425" bIns="91425" anchor="ctr" anchorCtr="0">
            <a:noAutofit/>
          </a:bodyPr>
          <a:lstStyle/>
          <a:p>
            <a:pPr fontAlgn="base"/>
            <a:r>
              <a:rPr lang="vi-VN" sz="1800">
                <a:solidFill>
                  <a:schemeClr val="bg2">
                    <a:lumMod val="50000"/>
                  </a:schemeClr>
                </a:solidFill>
              </a:rPr>
              <a:t> Biến áp: có chức năng hạ điện áp về điện áp an toàn để các </a:t>
            </a:r>
            <a:r>
              <a:rPr lang="vi-VN" sz="1800">
                <a:solidFill>
                  <a:schemeClr val="bg2">
                    <a:lumMod val="50000"/>
                  </a:schemeClr>
                </a:solidFill>
                <a:hlinkClick r:id="rId3">
                  <a:extLst>
                    <a:ext uri="{A12FA001-AC4F-418D-AE19-62706E023703}">
                      <ahyp:hlinkClr xmlns:ahyp="http://schemas.microsoft.com/office/drawing/2018/hyperlinkcolor" val="tx"/>
                    </a:ext>
                  </a:extLst>
                </a:hlinkClick>
              </a:rPr>
              <a:t>linh kiện</a:t>
            </a:r>
            <a:r>
              <a:rPr lang="vi-VN" sz="1800">
                <a:solidFill>
                  <a:schemeClr val="bg2">
                    <a:lumMod val="50000"/>
                  </a:schemeClr>
                </a:solidFill>
              </a:rPr>
              <a:t> bên trong có thể hoạt động ổn định.</a:t>
            </a:r>
          </a:p>
          <a:p>
            <a:pPr fontAlgn="base"/>
            <a:r>
              <a:rPr lang="vi-VN" sz="1800">
                <a:solidFill>
                  <a:schemeClr val="bg2">
                    <a:lumMod val="50000"/>
                  </a:schemeClr>
                </a:solidFill>
              </a:rPr>
              <a:t>Bộ chỉnh lưu: giúp chuyển đổi điện áp xoay chiều thành một chiều cung cấp cho những bộ phận cần thiết sử dụng.</a:t>
            </a:r>
          </a:p>
          <a:p>
            <a:pPr fontAlgn="base"/>
            <a:r>
              <a:rPr lang="vi-VN" sz="1800">
                <a:solidFill>
                  <a:schemeClr val="bg2">
                    <a:lumMod val="50000"/>
                  </a:schemeClr>
                </a:solidFill>
              </a:rPr>
              <a:t>Bộ lọc nhiễu: Giúp tăng tính an toàn cho các bộ phận nhờ khả năng lọc nhiễu không mong muốn.</a:t>
            </a:r>
          </a:p>
          <a:p>
            <a:pPr marL="0" lvl="0" indent="0"/>
            <a:endParaRPr sz="1800" dirty="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3</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Cấu tạo của bộ nguồn</a:t>
            </a:r>
            <a:endParaRPr lang="en-US" dirty="0"/>
          </a:p>
        </p:txBody>
      </p:sp>
    </p:spTree>
    <p:extLst>
      <p:ext uri="{BB962C8B-B14F-4D97-AF65-F5344CB8AC3E}">
        <p14:creationId xmlns:p14="http://schemas.microsoft.com/office/powerpoint/2010/main" val="2616296157"/>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529">
                                            <p:txEl>
                                              <p:pRg st="1" end="1"/>
                                            </p:txEl>
                                          </p:spTgt>
                                        </p:tgtEl>
                                        <p:attrNameLst>
                                          <p:attrName>style.visibility</p:attrName>
                                        </p:attrNameLst>
                                      </p:cBhvr>
                                      <p:to>
                                        <p:strVal val="visible"/>
                                      </p:to>
                                    </p:set>
                                    <p:animEffect transition="in" filter="fade">
                                      <p:cBhvr>
                                        <p:cTn id="27" dur="1000"/>
                                        <p:tgtEl>
                                          <p:spTgt spid="529">
                                            <p:txEl>
                                              <p:pRg st="1" end="1"/>
                                            </p:txEl>
                                          </p:spTgt>
                                        </p:tgtEl>
                                      </p:cBhvr>
                                    </p:animEffect>
                                    <p:anim calcmode="lin" valueType="num">
                                      <p:cBhvr>
                                        <p:cTn id="28" dur="1000" fill="hold"/>
                                        <p:tgtEl>
                                          <p:spTgt spid="529">
                                            <p:txEl>
                                              <p:pRg st="1" end="1"/>
                                            </p:txEl>
                                          </p:spTgt>
                                        </p:tgtEl>
                                        <p:attrNameLst>
                                          <p:attrName>ppt_x</p:attrName>
                                        </p:attrNameLst>
                                      </p:cBhvr>
                                      <p:tavLst>
                                        <p:tav tm="0">
                                          <p:val>
                                            <p:strVal val="#ppt_x"/>
                                          </p:val>
                                        </p:tav>
                                        <p:tav tm="100000">
                                          <p:val>
                                            <p:strVal val="#ppt_x"/>
                                          </p:val>
                                        </p:tav>
                                      </p:tavLst>
                                    </p:anim>
                                    <p:anim calcmode="lin" valueType="num">
                                      <p:cBhvr>
                                        <p:cTn id="29" dur="1000" fill="hold"/>
                                        <p:tgtEl>
                                          <p:spTgt spid="5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29">
                                            <p:txEl>
                                              <p:pRg st="2" end="2"/>
                                            </p:txEl>
                                          </p:spTgt>
                                        </p:tgtEl>
                                        <p:attrNameLst>
                                          <p:attrName>style.visibility</p:attrName>
                                        </p:attrNameLst>
                                      </p:cBhvr>
                                      <p:to>
                                        <p:strVal val="visible"/>
                                      </p:to>
                                    </p:set>
                                    <p:animEffect transition="in" filter="fade">
                                      <p:cBhvr>
                                        <p:cTn id="34" dur="1000"/>
                                        <p:tgtEl>
                                          <p:spTgt spid="529">
                                            <p:txEl>
                                              <p:pRg st="2" end="2"/>
                                            </p:txEl>
                                          </p:spTgt>
                                        </p:tgtEl>
                                      </p:cBhvr>
                                    </p:animEffect>
                                    <p:anim calcmode="lin" valueType="num">
                                      <p:cBhvr>
                                        <p:cTn id="35" dur="1000" fill="hold"/>
                                        <p:tgtEl>
                                          <p:spTgt spid="529">
                                            <p:txEl>
                                              <p:pRg st="2" end="2"/>
                                            </p:txEl>
                                          </p:spTgt>
                                        </p:tgtEl>
                                        <p:attrNameLst>
                                          <p:attrName>ppt_x</p:attrName>
                                        </p:attrNameLst>
                                      </p:cBhvr>
                                      <p:tavLst>
                                        <p:tav tm="0">
                                          <p:val>
                                            <p:strVal val="#ppt_x"/>
                                          </p:val>
                                        </p:tav>
                                        <p:tav tm="100000">
                                          <p:val>
                                            <p:strVal val="#ppt_x"/>
                                          </p:val>
                                        </p:tav>
                                      </p:tavLst>
                                    </p:anim>
                                    <p:anim calcmode="lin" valueType="num">
                                      <p:cBhvr>
                                        <p:cTn id="36" dur="1000" fill="hold"/>
                                        <p:tgtEl>
                                          <p:spTgt spid="52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384269" y="113154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1968285" y="2245707"/>
            <a:ext cx="4730058" cy="2088529"/>
          </a:xfrm>
          <a:prstGeom prst="rect">
            <a:avLst/>
          </a:prstGeom>
        </p:spPr>
        <p:txBody>
          <a:bodyPr spcFirstLastPara="1" wrap="square" lIns="91425" tIns="91425" rIns="91425" bIns="91425" anchor="ctr" anchorCtr="0">
            <a:noAutofit/>
          </a:bodyPr>
          <a:lstStyle/>
          <a:p>
            <a:pPr marL="0" lvl="0" indent="0"/>
            <a:endParaRPr sz="1800" dirty="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4</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Nguyên lý hoạt động</a:t>
            </a:r>
            <a:endParaRPr lang="en-US" dirty="0"/>
          </a:p>
        </p:txBody>
      </p:sp>
      <p:pic>
        <p:nvPicPr>
          <p:cNvPr id="3" name="Picture 2">
            <a:extLst>
              <a:ext uri="{FF2B5EF4-FFF2-40B4-BE49-F238E27FC236}">
                <a16:creationId xmlns:a16="http://schemas.microsoft.com/office/drawing/2014/main" id="{819AD665-2720-3FD0-4464-D53268669876}"/>
              </a:ext>
            </a:extLst>
          </p:cNvPr>
          <p:cNvPicPr>
            <a:picLocks noChangeAspect="1"/>
          </p:cNvPicPr>
          <p:nvPr/>
        </p:nvPicPr>
        <p:blipFill>
          <a:blip r:embed="rId3"/>
          <a:stretch>
            <a:fillRect/>
          </a:stretch>
        </p:blipFill>
        <p:spPr>
          <a:xfrm>
            <a:off x="1772343" y="1701093"/>
            <a:ext cx="4853429" cy="2959685"/>
          </a:xfrm>
          <a:prstGeom prst="rect">
            <a:avLst/>
          </a:prstGeom>
        </p:spPr>
      </p:pic>
    </p:spTree>
    <p:extLst>
      <p:ext uri="{BB962C8B-B14F-4D97-AF65-F5344CB8AC3E}">
        <p14:creationId xmlns:p14="http://schemas.microsoft.com/office/powerpoint/2010/main" val="223309052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nodePh="1">
                                  <p:stCondLst>
                                    <p:cond delay="0"/>
                                  </p:stCondLst>
                                  <p:endCondLst>
                                    <p:cond evt="begin" delay="0">
                                      <p:tn val="18"/>
                                    </p:cond>
                                  </p:end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fade">
                                      <p:cBhvr>
                                        <p:cTn id="27" dur="1000"/>
                                        <p:tgtEl>
                                          <p:spTgt spid="3"/>
                                        </p:tgtEl>
                                      </p:cBhvr>
                                    </p:animEffect>
                                    <p:anim calcmode="lin" valueType="num">
                                      <p:cBhvr>
                                        <p:cTn id="28" dur="1000" fill="hold"/>
                                        <p:tgtEl>
                                          <p:spTgt spid="3"/>
                                        </p:tgtEl>
                                        <p:attrNameLst>
                                          <p:attrName>ppt_x</p:attrName>
                                        </p:attrNameLst>
                                      </p:cBhvr>
                                      <p:tavLst>
                                        <p:tav tm="0">
                                          <p:val>
                                            <p:strVal val="#ppt_x"/>
                                          </p:val>
                                        </p:tav>
                                        <p:tav tm="100000">
                                          <p:val>
                                            <p:strVal val="#ppt_x"/>
                                          </p:val>
                                        </p:tav>
                                      </p:tavLst>
                                    </p:anim>
                                    <p:anim calcmode="lin" valueType="num">
                                      <p:cBhvr>
                                        <p:cTn id="2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445828" y="107713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1968285" y="2245707"/>
            <a:ext cx="4730058" cy="2088529"/>
          </a:xfrm>
          <a:prstGeom prst="rect">
            <a:avLst/>
          </a:prstGeom>
        </p:spPr>
        <p:txBody>
          <a:bodyPr spcFirstLastPara="1" wrap="square" lIns="91425" tIns="91425" rIns="91425" bIns="91425" anchor="ctr" anchorCtr="0">
            <a:noAutofit/>
          </a:bodyPr>
          <a:lstStyle/>
          <a:p>
            <a:pPr fontAlgn="base"/>
            <a:r>
              <a:rPr lang="vi-VN" sz="1400">
                <a:solidFill>
                  <a:schemeClr val="bg2">
                    <a:lumMod val="50000"/>
                  </a:schemeClr>
                </a:solidFill>
              </a:rPr>
              <a:t> Biến áp: có chức năng hạ điện áp về điện áp an toàn để các </a:t>
            </a:r>
            <a:r>
              <a:rPr lang="vi-VN" sz="1400">
                <a:solidFill>
                  <a:schemeClr val="bg2">
                    <a:lumMod val="50000"/>
                  </a:schemeClr>
                </a:solidFill>
                <a:hlinkClick r:id="rId3">
                  <a:extLst>
                    <a:ext uri="{A12FA001-AC4F-418D-AE19-62706E023703}">
                      <ahyp:hlinkClr xmlns:ahyp="http://schemas.microsoft.com/office/drawing/2018/hyperlinkcolor" val="tx"/>
                    </a:ext>
                  </a:extLst>
                </a:hlinkClick>
              </a:rPr>
              <a:t>linh kiện</a:t>
            </a:r>
            <a:r>
              <a:rPr lang="vi-VN" sz="1400">
                <a:solidFill>
                  <a:schemeClr val="bg2">
                    <a:lumMod val="50000"/>
                  </a:schemeClr>
                </a:solidFill>
              </a:rPr>
              <a:t> bên trong có thể hoạt động ổn định.</a:t>
            </a:r>
          </a:p>
          <a:p>
            <a:pPr fontAlgn="base"/>
            <a:r>
              <a:rPr lang="vi-VN" sz="1400">
                <a:solidFill>
                  <a:schemeClr val="bg2">
                    <a:lumMod val="50000"/>
                  </a:schemeClr>
                </a:solidFill>
              </a:rPr>
              <a:t>Bộ chỉnh lưu: giúp chuyển đổi điện áp xoay chiều thành một chiều cung cấp cho những bộ phận cần thiết sử dụng.</a:t>
            </a:r>
          </a:p>
          <a:p>
            <a:pPr fontAlgn="base"/>
            <a:r>
              <a:rPr lang="vi-VN" sz="1400">
                <a:solidFill>
                  <a:schemeClr val="bg2">
                    <a:lumMod val="50000"/>
                  </a:schemeClr>
                </a:solidFill>
              </a:rPr>
              <a:t>Bộ lọc nhiễu: Giúp tăng tính an toàn cho các bộ phận nhờ khả năng lọc nhiễu không mong muốn.</a:t>
            </a:r>
            <a:endParaRPr lang="en-US" sz="1400">
              <a:solidFill>
                <a:schemeClr val="bg2">
                  <a:lumMod val="50000"/>
                </a:schemeClr>
              </a:solidFill>
            </a:endParaRPr>
          </a:p>
          <a:p>
            <a:pPr fontAlgn="base"/>
            <a:r>
              <a:rPr lang="vi-VN" sz="1400">
                <a:solidFill>
                  <a:schemeClr val="bg2">
                    <a:lumMod val="50000"/>
                  </a:schemeClr>
                </a:solidFill>
              </a:rPr>
              <a:t>Bộ ổn áp: Có tác dụng ổn định điện áp chạy trong các bộ phận của chiếc máy tính khi có sự cố hoặc quá trình dòng điện tăng lên hay giảm xuống đột ngột làm ảnh hưởng đến thiết bị.</a:t>
            </a:r>
          </a:p>
          <a:p>
            <a:pPr fontAlgn="base"/>
            <a:r>
              <a:rPr lang="vi-VN" sz="1400">
                <a:solidFill>
                  <a:schemeClr val="bg2">
                    <a:lumMod val="50000"/>
                  </a:schemeClr>
                </a:solidFill>
              </a:rPr>
              <a:t>Bộ bảo vệ: Chức năng như một chiếc contactor bảo vệ an toàn cho chiếc máy tính khi có sự cố.</a:t>
            </a:r>
          </a:p>
          <a:p>
            <a:pPr fontAlgn="base"/>
            <a:endParaRPr lang="vi-VN" sz="1400">
              <a:solidFill>
                <a:schemeClr val="bg2">
                  <a:lumMod val="50000"/>
                </a:schemeClr>
              </a:solidFill>
            </a:endParaRPr>
          </a:p>
          <a:p>
            <a:pPr marL="0" lvl="0" indent="0"/>
            <a:endParaRPr sz="1400" dirty="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5</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Cấu tạo của bộ nguồn</a:t>
            </a:r>
            <a:endParaRPr lang="en-US" dirty="0"/>
          </a:p>
        </p:txBody>
      </p:sp>
    </p:spTree>
    <p:extLst>
      <p:ext uri="{BB962C8B-B14F-4D97-AF65-F5344CB8AC3E}">
        <p14:creationId xmlns:p14="http://schemas.microsoft.com/office/powerpoint/2010/main" val="1285288378"/>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529">
                                            <p:txEl>
                                              <p:pRg st="1" end="1"/>
                                            </p:txEl>
                                          </p:spTgt>
                                        </p:tgtEl>
                                        <p:attrNameLst>
                                          <p:attrName>style.visibility</p:attrName>
                                        </p:attrNameLst>
                                      </p:cBhvr>
                                      <p:to>
                                        <p:strVal val="visible"/>
                                      </p:to>
                                    </p:set>
                                    <p:animEffect transition="in" filter="fade">
                                      <p:cBhvr>
                                        <p:cTn id="27" dur="1000"/>
                                        <p:tgtEl>
                                          <p:spTgt spid="529">
                                            <p:txEl>
                                              <p:pRg st="1" end="1"/>
                                            </p:txEl>
                                          </p:spTgt>
                                        </p:tgtEl>
                                      </p:cBhvr>
                                    </p:animEffect>
                                    <p:anim calcmode="lin" valueType="num">
                                      <p:cBhvr>
                                        <p:cTn id="28" dur="1000" fill="hold"/>
                                        <p:tgtEl>
                                          <p:spTgt spid="529">
                                            <p:txEl>
                                              <p:pRg st="1" end="1"/>
                                            </p:txEl>
                                          </p:spTgt>
                                        </p:tgtEl>
                                        <p:attrNameLst>
                                          <p:attrName>ppt_x</p:attrName>
                                        </p:attrNameLst>
                                      </p:cBhvr>
                                      <p:tavLst>
                                        <p:tav tm="0">
                                          <p:val>
                                            <p:strVal val="#ppt_x"/>
                                          </p:val>
                                        </p:tav>
                                        <p:tav tm="100000">
                                          <p:val>
                                            <p:strVal val="#ppt_x"/>
                                          </p:val>
                                        </p:tav>
                                      </p:tavLst>
                                    </p:anim>
                                    <p:anim calcmode="lin" valueType="num">
                                      <p:cBhvr>
                                        <p:cTn id="29" dur="1000" fill="hold"/>
                                        <p:tgtEl>
                                          <p:spTgt spid="5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29">
                                            <p:txEl>
                                              <p:pRg st="2" end="2"/>
                                            </p:txEl>
                                          </p:spTgt>
                                        </p:tgtEl>
                                        <p:attrNameLst>
                                          <p:attrName>style.visibility</p:attrName>
                                        </p:attrNameLst>
                                      </p:cBhvr>
                                      <p:to>
                                        <p:strVal val="visible"/>
                                      </p:to>
                                    </p:set>
                                    <p:animEffect transition="in" filter="fade">
                                      <p:cBhvr>
                                        <p:cTn id="34" dur="1000"/>
                                        <p:tgtEl>
                                          <p:spTgt spid="529">
                                            <p:txEl>
                                              <p:pRg st="2" end="2"/>
                                            </p:txEl>
                                          </p:spTgt>
                                        </p:tgtEl>
                                      </p:cBhvr>
                                    </p:animEffect>
                                    <p:anim calcmode="lin" valueType="num">
                                      <p:cBhvr>
                                        <p:cTn id="35" dur="1000" fill="hold"/>
                                        <p:tgtEl>
                                          <p:spTgt spid="529">
                                            <p:txEl>
                                              <p:pRg st="2" end="2"/>
                                            </p:txEl>
                                          </p:spTgt>
                                        </p:tgtEl>
                                        <p:attrNameLst>
                                          <p:attrName>ppt_x</p:attrName>
                                        </p:attrNameLst>
                                      </p:cBhvr>
                                      <p:tavLst>
                                        <p:tav tm="0">
                                          <p:val>
                                            <p:strVal val="#ppt_x"/>
                                          </p:val>
                                        </p:tav>
                                        <p:tav tm="100000">
                                          <p:val>
                                            <p:strVal val="#ppt_x"/>
                                          </p:val>
                                        </p:tav>
                                      </p:tavLst>
                                    </p:anim>
                                    <p:anim calcmode="lin" valueType="num">
                                      <p:cBhvr>
                                        <p:cTn id="36" dur="1000" fill="hold"/>
                                        <p:tgtEl>
                                          <p:spTgt spid="52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529">
                                            <p:txEl>
                                              <p:pRg st="3" end="3"/>
                                            </p:txEl>
                                          </p:spTgt>
                                        </p:tgtEl>
                                        <p:attrNameLst>
                                          <p:attrName>style.visibility</p:attrName>
                                        </p:attrNameLst>
                                      </p:cBhvr>
                                      <p:to>
                                        <p:strVal val="visible"/>
                                      </p:to>
                                    </p:set>
                                    <p:animEffect transition="in" filter="fade">
                                      <p:cBhvr>
                                        <p:cTn id="41" dur="1000"/>
                                        <p:tgtEl>
                                          <p:spTgt spid="529">
                                            <p:txEl>
                                              <p:pRg st="3" end="3"/>
                                            </p:txEl>
                                          </p:spTgt>
                                        </p:tgtEl>
                                      </p:cBhvr>
                                    </p:animEffect>
                                    <p:anim calcmode="lin" valueType="num">
                                      <p:cBhvr>
                                        <p:cTn id="42" dur="1000" fill="hold"/>
                                        <p:tgtEl>
                                          <p:spTgt spid="529">
                                            <p:txEl>
                                              <p:pRg st="3" end="3"/>
                                            </p:txEl>
                                          </p:spTgt>
                                        </p:tgtEl>
                                        <p:attrNameLst>
                                          <p:attrName>ppt_x</p:attrName>
                                        </p:attrNameLst>
                                      </p:cBhvr>
                                      <p:tavLst>
                                        <p:tav tm="0">
                                          <p:val>
                                            <p:strVal val="#ppt_x"/>
                                          </p:val>
                                        </p:tav>
                                        <p:tav tm="100000">
                                          <p:val>
                                            <p:strVal val="#ppt_x"/>
                                          </p:val>
                                        </p:tav>
                                      </p:tavLst>
                                    </p:anim>
                                    <p:anim calcmode="lin" valueType="num">
                                      <p:cBhvr>
                                        <p:cTn id="43" dur="1000" fill="hold"/>
                                        <p:tgtEl>
                                          <p:spTgt spid="52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529">
                                            <p:txEl>
                                              <p:pRg st="4" end="4"/>
                                            </p:txEl>
                                          </p:spTgt>
                                        </p:tgtEl>
                                        <p:attrNameLst>
                                          <p:attrName>style.visibility</p:attrName>
                                        </p:attrNameLst>
                                      </p:cBhvr>
                                      <p:to>
                                        <p:strVal val="visible"/>
                                      </p:to>
                                    </p:set>
                                    <p:animEffect transition="in" filter="fade">
                                      <p:cBhvr>
                                        <p:cTn id="48" dur="1000"/>
                                        <p:tgtEl>
                                          <p:spTgt spid="529">
                                            <p:txEl>
                                              <p:pRg st="4" end="4"/>
                                            </p:txEl>
                                          </p:spTgt>
                                        </p:tgtEl>
                                      </p:cBhvr>
                                    </p:animEffect>
                                    <p:anim calcmode="lin" valueType="num">
                                      <p:cBhvr>
                                        <p:cTn id="49" dur="1000" fill="hold"/>
                                        <p:tgtEl>
                                          <p:spTgt spid="529">
                                            <p:txEl>
                                              <p:pRg st="4" end="4"/>
                                            </p:txEl>
                                          </p:spTgt>
                                        </p:tgtEl>
                                        <p:attrNameLst>
                                          <p:attrName>ppt_x</p:attrName>
                                        </p:attrNameLst>
                                      </p:cBhvr>
                                      <p:tavLst>
                                        <p:tav tm="0">
                                          <p:val>
                                            <p:strVal val="#ppt_x"/>
                                          </p:val>
                                        </p:tav>
                                        <p:tav tm="100000">
                                          <p:val>
                                            <p:strVal val="#ppt_x"/>
                                          </p:val>
                                        </p:tav>
                                      </p:tavLst>
                                    </p:anim>
                                    <p:anim calcmode="lin" valueType="num">
                                      <p:cBhvr>
                                        <p:cTn id="50" dur="1000" fill="hold"/>
                                        <p:tgtEl>
                                          <p:spTgt spid="529">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445828" y="107713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1968285" y="2245707"/>
            <a:ext cx="4730058" cy="2088529"/>
          </a:xfrm>
          <a:prstGeom prst="rect">
            <a:avLst/>
          </a:prstGeom>
        </p:spPr>
        <p:txBody>
          <a:bodyPr spcFirstLastPara="1" wrap="square" lIns="91425" tIns="91425" rIns="91425" bIns="91425" anchor="ctr" anchorCtr="0">
            <a:noAutofit/>
          </a:bodyPr>
          <a:lstStyle/>
          <a:p>
            <a:pPr fontAlgn="base"/>
            <a:r>
              <a:rPr lang="vi-VN" sz="1600">
                <a:solidFill>
                  <a:schemeClr val="bg2">
                    <a:lumMod val="50000"/>
                  </a:schemeClr>
                </a:solidFill>
              </a:rPr>
              <a:t>Để có thể nhận năng lượng từ bộ nguồn máy tính, các thiết bị được kết nối bằng việc cắm thêm các jack cắm. Bao gồm: đầu cắm vào </a:t>
            </a:r>
            <a:r>
              <a:rPr lang="vi-VN" sz="1600">
                <a:solidFill>
                  <a:schemeClr val="bg2">
                    <a:lumMod val="50000"/>
                  </a:schemeClr>
                </a:solidFill>
                <a:hlinkClick r:id="rId3">
                  <a:extLst>
                    <a:ext uri="{A12FA001-AC4F-418D-AE19-62706E023703}">
                      <ahyp:hlinkClr xmlns:ahyp="http://schemas.microsoft.com/office/drawing/2018/hyperlinkcolor" val="tx"/>
                    </a:ext>
                  </a:extLst>
                </a:hlinkClick>
              </a:rPr>
              <a:t>bo mạch chủ</a:t>
            </a:r>
            <a:r>
              <a:rPr lang="vi-VN" sz="1600">
                <a:solidFill>
                  <a:schemeClr val="bg2">
                    <a:lumMod val="50000"/>
                  </a:schemeClr>
                </a:solidFill>
              </a:rPr>
              <a:t>, CPU, card đồ họa, ổ cứng, ổ quang, ổ đĩa mềm nếu có. Quy ước một số màu dây trên nguồn máy tính như sau:</a:t>
            </a:r>
          </a:p>
          <a:p>
            <a:pPr fontAlgn="base"/>
            <a:r>
              <a:rPr lang="vi-VN" sz="1600">
                <a:solidFill>
                  <a:schemeClr val="bg2">
                    <a:lumMod val="50000"/>
                  </a:schemeClr>
                </a:solidFill>
              </a:rPr>
              <a:t>Màu đen: gọi là GND có điện áp 0V</a:t>
            </a:r>
          </a:p>
          <a:p>
            <a:pPr fontAlgn="base"/>
            <a:r>
              <a:rPr lang="vi-VN" sz="1600">
                <a:solidFill>
                  <a:schemeClr val="bg2">
                    <a:lumMod val="50000"/>
                  </a:schemeClr>
                </a:solidFill>
              </a:rPr>
              <a:t>Màu cam: Dây có mức điện áp: +3,3 V</a:t>
            </a:r>
          </a:p>
          <a:p>
            <a:pPr fontAlgn="base"/>
            <a:r>
              <a:rPr lang="vi-VN" sz="1600">
                <a:solidFill>
                  <a:schemeClr val="bg2">
                    <a:lumMod val="50000"/>
                  </a:schemeClr>
                </a:solidFill>
              </a:rPr>
              <a:t>Màu đỏ: Dây có mức điện áp +5V.</a:t>
            </a:r>
          </a:p>
          <a:p>
            <a:pPr fontAlgn="base"/>
            <a:r>
              <a:rPr lang="vi-VN" sz="1600">
                <a:solidFill>
                  <a:schemeClr val="bg2">
                    <a:lumMod val="50000"/>
                  </a:schemeClr>
                </a:solidFill>
              </a:rPr>
              <a:t>Màu vàng: Dây có mức điện áp +12V</a:t>
            </a:r>
          </a:p>
          <a:p>
            <a:pPr fontAlgn="base"/>
            <a:r>
              <a:rPr lang="vi-VN" sz="1600">
                <a:solidFill>
                  <a:schemeClr val="bg2">
                    <a:lumMod val="50000"/>
                  </a:schemeClr>
                </a:solidFill>
              </a:rPr>
              <a:t>Màu xanh Blue: Dây có mức điện áp -12V.</a:t>
            </a:r>
          </a:p>
          <a:p>
            <a:pPr fontAlgn="base"/>
            <a:r>
              <a:rPr lang="vi-VN" sz="1600">
                <a:solidFill>
                  <a:schemeClr val="bg2">
                    <a:lumMod val="50000"/>
                  </a:schemeClr>
                </a:solidFill>
              </a:rPr>
              <a:t>Màu xanh Green: Dây kích hoạt nguồn. </a:t>
            </a:r>
          </a:p>
          <a:p>
            <a:pPr fontAlgn="base"/>
            <a:endParaRPr lang="vi-VN" sz="160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6</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Những điều nên biết của bộ nguồn</a:t>
            </a:r>
            <a:endParaRPr lang="en-US" dirty="0"/>
          </a:p>
        </p:txBody>
      </p:sp>
    </p:spTree>
    <p:extLst>
      <p:ext uri="{BB962C8B-B14F-4D97-AF65-F5344CB8AC3E}">
        <p14:creationId xmlns:p14="http://schemas.microsoft.com/office/powerpoint/2010/main" val="325647902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529">
                                            <p:txEl>
                                              <p:pRg st="1" end="1"/>
                                            </p:txEl>
                                          </p:spTgt>
                                        </p:tgtEl>
                                        <p:attrNameLst>
                                          <p:attrName>style.visibility</p:attrName>
                                        </p:attrNameLst>
                                      </p:cBhvr>
                                      <p:to>
                                        <p:strVal val="visible"/>
                                      </p:to>
                                    </p:set>
                                    <p:animEffect transition="in" filter="fade">
                                      <p:cBhvr>
                                        <p:cTn id="27" dur="1000"/>
                                        <p:tgtEl>
                                          <p:spTgt spid="529">
                                            <p:txEl>
                                              <p:pRg st="1" end="1"/>
                                            </p:txEl>
                                          </p:spTgt>
                                        </p:tgtEl>
                                      </p:cBhvr>
                                    </p:animEffect>
                                    <p:anim calcmode="lin" valueType="num">
                                      <p:cBhvr>
                                        <p:cTn id="28" dur="1000" fill="hold"/>
                                        <p:tgtEl>
                                          <p:spTgt spid="529">
                                            <p:txEl>
                                              <p:pRg st="1" end="1"/>
                                            </p:txEl>
                                          </p:spTgt>
                                        </p:tgtEl>
                                        <p:attrNameLst>
                                          <p:attrName>ppt_x</p:attrName>
                                        </p:attrNameLst>
                                      </p:cBhvr>
                                      <p:tavLst>
                                        <p:tav tm="0">
                                          <p:val>
                                            <p:strVal val="#ppt_x"/>
                                          </p:val>
                                        </p:tav>
                                        <p:tav tm="100000">
                                          <p:val>
                                            <p:strVal val="#ppt_x"/>
                                          </p:val>
                                        </p:tav>
                                      </p:tavLst>
                                    </p:anim>
                                    <p:anim calcmode="lin" valueType="num">
                                      <p:cBhvr>
                                        <p:cTn id="29" dur="1000" fill="hold"/>
                                        <p:tgtEl>
                                          <p:spTgt spid="5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29">
                                            <p:txEl>
                                              <p:pRg st="2" end="2"/>
                                            </p:txEl>
                                          </p:spTgt>
                                        </p:tgtEl>
                                        <p:attrNameLst>
                                          <p:attrName>style.visibility</p:attrName>
                                        </p:attrNameLst>
                                      </p:cBhvr>
                                      <p:to>
                                        <p:strVal val="visible"/>
                                      </p:to>
                                    </p:set>
                                    <p:animEffect transition="in" filter="fade">
                                      <p:cBhvr>
                                        <p:cTn id="34" dur="1000"/>
                                        <p:tgtEl>
                                          <p:spTgt spid="529">
                                            <p:txEl>
                                              <p:pRg st="2" end="2"/>
                                            </p:txEl>
                                          </p:spTgt>
                                        </p:tgtEl>
                                      </p:cBhvr>
                                    </p:animEffect>
                                    <p:anim calcmode="lin" valueType="num">
                                      <p:cBhvr>
                                        <p:cTn id="35" dur="1000" fill="hold"/>
                                        <p:tgtEl>
                                          <p:spTgt spid="529">
                                            <p:txEl>
                                              <p:pRg st="2" end="2"/>
                                            </p:txEl>
                                          </p:spTgt>
                                        </p:tgtEl>
                                        <p:attrNameLst>
                                          <p:attrName>ppt_x</p:attrName>
                                        </p:attrNameLst>
                                      </p:cBhvr>
                                      <p:tavLst>
                                        <p:tav tm="0">
                                          <p:val>
                                            <p:strVal val="#ppt_x"/>
                                          </p:val>
                                        </p:tav>
                                        <p:tav tm="100000">
                                          <p:val>
                                            <p:strVal val="#ppt_x"/>
                                          </p:val>
                                        </p:tav>
                                      </p:tavLst>
                                    </p:anim>
                                    <p:anim calcmode="lin" valueType="num">
                                      <p:cBhvr>
                                        <p:cTn id="36" dur="1000" fill="hold"/>
                                        <p:tgtEl>
                                          <p:spTgt spid="52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nodeType="clickEffect">
                                  <p:stCondLst>
                                    <p:cond delay="0"/>
                                  </p:stCondLst>
                                  <p:childTnLst>
                                    <p:set>
                                      <p:cBhvr>
                                        <p:cTn id="40" dur="1" fill="hold">
                                          <p:stCondLst>
                                            <p:cond delay="0"/>
                                          </p:stCondLst>
                                        </p:cTn>
                                        <p:tgtEl>
                                          <p:spTgt spid="529">
                                            <p:txEl>
                                              <p:pRg st="3" end="3"/>
                                            </p:txEl>
                                          </p:spTgt>
                                        </p:tgtEl>
                                        <p:attrNameLst>
                                          <p:attrName>style.visibility</p:attrName>
                                        </p:attrNameLst>
                                      </p:cBhvr>
                                      <p:to>
                                        <p:strVal val="visible"/>
                                      </p:to>
                                    </p:set>
                                    <p:animEffect transition="in" filter="fade">
                                      <p:cBhvr>
                                        <p:cTn id="41" dur="1000"/>
                                        <p:tgtEl>
                                          <p:spTgt spid="529">
                                            <p:txEl>
                                              <p:pRg st="3" end="3"/>
                                            </p:txEl>
                                          </p:spTgt>
                                        </p:tgtEl>
                                      </p:cBhvr>
                                    </p:animEffect>
                                    <p:anim calcmode="lin" valueType="num">
                                      <p:cBhvr>
                                        <p:cTn id="42" dur="1000" fill="hold"/>
                                        <p:tgtEl>
                                          <p:spTgt spid="529">
                                            <p:txEl>
                                              <p:pRg st="3" end="3"/>
                                            </p:txEl>
                                          </p:spTgt>
                                        </p:tgtEl>
                                        <p:attrNameLst>
                                          <p:attrName>ppt_x</p:attrName>
                                        </p:attrNameLst>
                                      </p:cBhvr>
                                      <p:tavLst>
                                        <p:tav tm="0">
                                          <p:val>
                                            <p:strVal val="#ppt_x"/>
                                          </p:val>
                                        </p:tav>
                                        <p:tav tm="100000">
                                          <p:val>
                                            <p:strVal val="#ppt_x"/>
                                          </p:val>
                                        </p:tav>
                                      </p:tavLst>
                                    </p:anim>
                                    <p:anim calcmode="lin" valueType="num">
                                      <p:cBhvr>
                                        <p:cTn id="43" dur="1000" fill="hold"/>
                                        <p:tgtEl>
                                          <p:spTgt spid="52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529">
                                            <p:txEl>
                                              <p:pRg st="4" end="4"/>
                                            </p:txEl>
                                          </p:spTgt>
                                        </p:tgtEl>
                                        <p:attrNameLst>
                                          <p:attrName>style.visibility</p:attrName>
                                        </p:attrNameLst>
                                      </p:cBhvr>
                                      <p:to>
                                        <p:strVal val="visible"/>
                                      </p:to>
                                    </p:set>
                                    <p:animEffect transition="in" filter="fade">
                                      <p:cBhvr>
                                        <p:cTn id="48" dur="1000"/>
                                        <p:tgtEl>
                                          <p:spTgt spid="529">
                                            <p:txEl>
                                              <p:pRg st="4" end="4"/>
                                            </p:txEl>
                                          </p:spTgt>
                                        </p:tgtEl>
                                      </p:cBhvr>
                                    </p:animEffect>
                                    <p:anim calcmode="lin" valueType="num">
                                      <p:cBhvr>
                                        <p:cTn id="49" dur="1000" fill="hold"/>
                                        <p:tgtEl>
                                          <p:spTgt spid="529">
                                            <p:txEl>
                                              <p:pRg st="4" end="4"/>
                                            </p:txEl>
                                          </p:spTgt>
                                        </p:tgtEl>
                                        <p:attrNameLst>
                                          <p:attrName>ppt_x</p:attrName>
                                        </p:attrNameLst>
                                      </p:cBhvr>
                                      <p:tavLst>
                                        <p:tav tm="0">
                                          <p:val>
                                            <p:strVal val="#ppt_x"/>
                                          </p:val>
                                        </p:tav>
                                        <p:tav tm="100000">
                                          <p:val>
                                            <p:strVal val="#ppt_x"/>
                                          </p:val>
                                        </p:tav>
                                      </p:tavLst>
                                    </p:anim>
                                    <p:anim calcmode="lin" valueType="num">
                                      <p:cBhvr>
                                        <p:cTn id="50" dur="1000" fill="hold"/>
                                        <p:tgtEl>
                                          <p:spTgt spid="52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nodeType="clickEffect">
                                  <p:stCondLst>
                                    <p:cond delay="0"/>
                                  </p:stCondLst>
                                  <p:childTnLst>
                                    <p:set>
                                      <p:cBhvr>
                                        <p:cTn id="54" dur="1" fill="hold">
                                          <p:stCondLst>
                                            <p:cond delay="0"/>
                                          </p:stCondLst>
                                        </p:cTn>
                                        <p:tgtEl>
                                          <p:spTgt spid="529">
                                            <p:txEl>
                                              <p:pRg st="5" end="5"/>
                                            </p:txEl>
                                          </p:spTgt>
                                        </p:tgtEl>
                                        <p:attrNameLst>
                                          <p:attrName>style.visibility</p:attrName>
                                        </p:attrNameLst>
                                      </p:cBhvr>
                                      <p:to>
                                        <p:strVal val="visible"/>
                                      </p:to>
                                    </p:set>
                                    <p:animEffect transition="in" filter="fade">
                                      <p:cBhvr>
                                        <p:cTn id="55" dur="1000"/>
                                        <p:tgtEl>
                                          <p:spTgt spid="529">
                                            <p:txEl>
                                              <p:pRg st="5" end="5"/>
                                            </p:txEl>
                                          </p:spTgt>
                                        </p:tgtEl>
                                      </p:cBhvr>
                                    </p:animEffect>
                                    <p:anim calcmode="lin" valueType="num">
                                      <p:cBhvr>
                                        <p:cTn id="56" dur="1000" fill="hold"/>
                                        <p:tgtEl>
                                          <p:spTgt spid="529">
                                            <p:txEl>
                                              <p:pRg st="5" end="5"/>
                                            </p:txEl>
                                          </p:spTgt>
                                        </p:tgtEl>
                                        <p:attrNameLst>
                                          <p:attrName>ppt_x</p:attrName>
                                        </p:attrNameLst>
                                      </p:cBhvr>
                                      <p:tavLst>
                                        <p:tav tm="0">
                                          <p:val>
                                            <p:strVal val="#ppt_x"/>
                                          </p:val>
                                        </p:tav>
                                        <p:tav tm="100000">
                                          <p:val>
                                            <p:strVal val="#ppt_x"/>
                                          </p:val>
                                        </p:tav>
                                      </p:tavLst>
                                    </p:anim>
                                    <p:anim calcmode="lin" valueType="num">
                                      <p:cBhvr>
                                        <p:cTn id="57" dur="1000" fill="hold"/>
                                        <p:tgtEl>
                                          <p:spTgt spid="529">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42" presetClass="entr" presetSubtype="0" fill="hold" nodeType="clickEffect">
                                  <p:stCondLst>
                                    <p:cond delay="0"/>
                                  </p:stCondLst>
                                  <p:childTnLst>
                                    <p:set>
                                      <p:cBhvr>
                                        <p:cTn id="61" dur="1" fill="hold">
                                          <p:stCondLst>
                                            <p:cond delay="0"/>
                                          </p:stCondLst>
                                        </p:cTn>
                                        <p:tgtEl>
                                          <p:spTgt spid="529">
                                            <p:txEl>
                                              <p:pRg st="6" end="6"/>
                                            </p:txEl>
                                          </p:spTgt>
                                        </p:tgtEl>
                                        <p:attrNameLst>
                                          <p:attrName>style.visibility</p:attrName>
                                        </p:attrNameLst>
                                      </p:cBhvr>
                                      <p:to>
                                        <p:strVal val="visible"/>
                                      </p:to>
                                    </p:set>
                                    <p:animEffect transition="in" filter="fade">
                                      <p:cBhvr>
                                        <p:cTn id="62" dur="1000"/>
                                        <p:tgtEl>
                                          <p:spTgt spid="529">
                                            <p:txEl>
                                              <p:pRg st="6" end="6"/>
                                            </p:txEl>
                                          </p:spTgt>
                                        </p:tgtEl>
                                      </p:cBhvr>
                                    </p:animEffect>
                                    <p:anim calcmode="lin" valueType="num">
                                      <p:cBhvr>
                                        <p:cTn id="63" dur="1000" fill="hold"/>
                                        <p:tgtEl>
                                          <p:spTgt spid="529">
                                            <p:txEl>
                                              <p:pRg st="6" end="6"/>
                                            </p:txEl>
                                          </p:spTgt>
                                        </p:tgtEl>
                                        <p:attrNameLst>
                                          <p:attrName>ppt_x</p:attrName>
                                        </p:attrNameLst>
                                      </p:cBhvr>
                                      <p:tavLst>
                                        <p:tav tm="0">
                                          <p:val>
                                            <p:strVal val="#ppt_x"/>
                                          </p:val>
                                        </p:tav>
                                        <p:tav tm="100000">
                                          <p:val>
                                            <p:strVal val="#ppt_x"/>
                                          </p:val>
                                        </p:tav>
                                      </p:tavLst>
                                    </p:anim>
                                    <p:anim calcmode="lin" valueType="num">
                                      <p:cBhvr>
                                        <p:cTn id="64" dur="1000" fill="hold"/>
                                        <p:tgtEl>
                                          <p:spTgt spid="529">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445828" y="107713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2008516" y="2017376"/>
            <a:ext cx="4730058" cy="2088529"/>
          </a:xfrm>
          <a:prstGeom prst="rect">
            <a:avLst/>
          </a:prstGeom>
        </p:spPr>
        <p:txBody>
          <a:bodyPr spcFirstLastPara="1" wrap="square" lIns="91425" tIns="91425" rIns="91425" bIns="91425" anchor="ctr" anchorCtr="0">
            <a:noAutofit/>
          </a:bodyPr>
          <a:lstStyle/>
          <a:p>
            <a:pPr marL="0" lvl="0" indent="0"/>
            <a:r>
              <a:rPr lang="vi-VN" sz="1600">
                <a:solidFill>
                  <a:schemeClr val="bg2">
                    <a:lumMod val="50000"/>
                  </a:schemeClr>
                </a:solidFill>
              </a:rPr>
              <a:t>Bộ nguồn máy tính tốt phải có điện áp đầu ra ổn định, sai lệnh áp không quá 5% so với điện áp ghi trên nhãn mác của nhà sản xuất. Công suất đầu ra đạt trên 80%, bên cạnh đó vấn đề nhiễu cũng khá được quan tâm. Nguồn càng ít nhiễu thì càng làm việc ổn định và tốt cho các thiết bị. Trong quá trình hoạt động, bộ nguồn máy tính phát ra tiếng ồn nhỏ ở mức chấp nhận được và tỏa nhiệt ít.</a:t>
            </a:r>
            <a:endParaRPr sz="1600" dirty="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7</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Thế nào là bộ nguồn tốt</a:t>
            </a:r>
            <a:endParaRPr lang="en-US" dirty="0"/>
          </a:p>
        </p:txBody>
      </p:sp>
    </p:spTree>
    <p:extLst>
      <p:ext uri="{BB962C8B-B14F-4D97-AF65-F5344CB8AC3E}">
        <p14:creationId xmlns:p14="http://schemas.microsoft.com/office/powerpoint/2010/main" val="1715826590"/>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53"/>
          <p:cNvSpPr txBox="1">
            <a:spLocks noGrp="1"/>
          </p:cNvSpPr>
          <p:nvPr>
            <p:ph type="subTitle" idx="1"/>
          </p:nvPr>
        </p:nvSpPr>
        <p:spPr>
          <a:xfrm>
            <a:off x="2854763" y="1901417"/>
            <a:ext cx="3434700" cy="14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lnSpc>
                <a:spcPct val="60000"/>
              </a:lnSpc>
              <a:spcBef>
                <a:spcPts val="0"/>
              </a:spcBef>
              <a:spcAft>
                <a:spcPts val="0"/>
              </a:spcAft>
              <a:buClr>
                <a:schemeClr val="lt1"/>
              </a:buClr>
              <a:buSzPts val="1100"/>
              <a:buFont typeface="Arial"/>
              <a:buNone/>
            </a:pPr>
            <a:endParaRPr/>
          </a:p>
          <a:p>
            <a:pPr marL="0" lvl="0" indent="0" algn="ctr" rtl="0">
              <a:spcBef>
                <a:spcPts val="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927" name="Google Shape;927;p53"/>
          <p:cNvSpPr txBox="1"/>
          <p:nvPr/>
        </p:nvSpPr>
        <p:spPr>
          <a:xfrm>
            <a:off x="3072113" y="4360797"/>
            <a:ext cx="3000000" cy="333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Lato"/>
                <a:ea typeface="Lato"/>
                <a:cs typeface="Lato"/>
                <a:sym typeface="Lato"/>
              </a:rPr>
              <a:t>Please keep this slide for attribution</a:t>
            </a:r>
            <a:endParaRPr sz="1000">
              <a:solidFill>
                <a:schemeClr val="dk1"/>
              </a:solidFill>
              <a:latin typeface="Lato"/>
              <a:ea typeface="Lato"/>
              <a:cs typeface="Lato"/>
              <a:sym typeface="Lato"/>
            </a:endParaRPr>
          </a:p>
        </p:txBody>
      </p:sp>
      <p:sp>
        <p:nvSpPr>
          <p:cNvPr id="928" name="Google Shape;928;p53"/>
          <p:cNvSpPr txBox="1">
            <a:spLocks noGrp="1"/>
          </p:cNvSpPr>
          <p:nvPr>
            <p:ph type="title"/>
          </p:nvPr>
        </p:nvSpPr>
        <p:spPr>
          <a:xfrm>
            <a:off x="2646113" y="1177296"/>
            <a:ext cx="3852000" cy="85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29" name="Google Shape;929;p53"/>
          <p:cNvSpPr/>
          <p:nvPr/>
        </p:nvSpPr>
        <p:spPr>
          <a:xfrm>
            <a:off x="3220800" y="3308793"/>
            <a:ext cx="2702400" cy="441000"/>
          </a:xfrm>
          <a:prstGeom prst="roundRect">
            <a:avLst>
              <a:gd name="adj" fmla="val 6740"/>
            </a:avLst>
          </a:prstGeom>
          <a:solidFill>
            <a:srgbClr val="F6F2E3"/>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3"/>
          <p:cNvGrpSpPr/>
          <p:nvPr/>
        </p:nvGrpSpPr>
        <p:grpSpPr>
          <a:xfrm>
            <a:off x="4682707" y="3399157"/>
            <a:ext cx="289957" cy="289957"/>
            <a:chOff x="1323129" y="2571761"/>
            <a:chExt cx="417024" cy="417024"/>
          </a:xfrm>
        </p:grpSpPr>
        <p:sp>
          <p:nvSpPr>
            <p:cNvPr id="931" name="Google Shape;931;p5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53"/>
          <p:cNvSpPr/>
          <p:nvPr/>
        </p:nvSpPr>
        <p:spPr>
          <a:xfrm>
            <a:off x="3657149" y="3399056"/>
            <a:ext cx="289939" cy="289939"/>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53"/>
          <p:cNvGrpSpPr/>
          <p:nvPr/>
        </p:nvGrpSpPr>
        <p:grpSpPr>
          <a:xfrm>
            <a:off x="4169904" y="3399157"/>
            <a:ext cx="289986" cy="289957"/>
            <a:chOff x="812101" y="2571761"/>
            <a:chExt cx="417066" cy="417024"/>
          </a:xfrm>
        </p:grpSpPr>
        <p:sp>
          <p:nvSpPr>
            <p:cNvPr id="937" name="Google Shape;937;p5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53"/>
          <p:cNvSpPr/>
          <p:nvPr/>
        </p:nvSpPr>
        <p:spPr>
          <a:xfrm>
            <a:off x="5195481" y="3425210"/>
            <a:ext cx="291375" cy="237630"/>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lt1"/>
          </a:fgClr>
          <a:bgClr>
            <a:schemeClr val="bg1"/>
          </a:bgClr>
        </a:pattFill>
        <a:effectLst/>
      </p:bgPr>
    </p:bg>
    <p:spTree>
      <p:nvGrpSpPr>
        <p:cNvPr id="1" name="Shape 427"/>
        <p:cNvGrpSpPr/>
        <p:nvPr/>
      </p:nvGrpSpPr>
      <p:grpSpPr>
        <a:xfrm>
          <a:off x="0" y="0"/>
          <a:ext cx="0" cy="0"/>
          <a:chOff x="0" y="0"/>
          <a:chExt cx="0" cy="0"/>
        </a:xfrm>
      </p:grpSpPr>
      <p:grpSp>
        <p:nvGrpSpPr>
          <p:cNvPr id="434" name="Google Shape;434;p31"/>
          <p:cNvGrpSpPr/>
          <p:nvPr/>
        </p:nvGrpSpPr>
        <p:grpSpPr>
          <a:xfrm>
            <a:off x="5258066" y="2743095"/>
            <a:ext cx="2692322" cy="1512015"/>
            <a:chOff x="2625225" y="855400"/>
            <a:chExt cx="1307714" cy="899687"/>
          </a:xfrm>
        </p:grpSpPr>
        <p:sp>
          <p:nvSpPr>
            <p:cNvPr id="435" name="Google Shape;435;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1"/>
          <p:cNvGrpSpPr/>
          <p:nvPr/>
        </p:nvGrpSpPr>
        <p:grpSpPr>
          <a:xfrm>
            <a:off x="841469" y="1260160"/>
            <a:ext cx="2692322" cy="1512015"/>
            <a:chOff x="2625225" y="855400"/>
            <a:chExt cx="1307714" cy="899687"/>
          </a:xfrm>
        </p:grpSpPr>
        <p:sp>
          <p:nvSpPr>
            <p:cNvPr id="438" name="Google Shape;438;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40" name="Google Shape;440;p31"/>
          <p:cNvSpPr txBox="1">
            <a:spLocks noGrp="1"/>
          </p:cNvSpPr>
          <p:nvPr>
            <p:ph type="title"/>
          </p:nvPr>
        </p:nvSpPr>
        <p:spPr>
          <a:xfrm>
            <a:off x="914951" y="1806002"/>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Pin</a:t>
            </a:r>
            <a:endParaRPr dirty="0"/>
          </a:p>
        </p:txBody>
      </p:sp>
      <p:sp>
        <p:nvSpPr>
          <p:cNvPr id="442" name="Google Shape;442;p31"/>
          <p:cNvSpPr txBox="1">
            <a:spLocks noGrp="1"/>
          </p:cNvSpPr>
          <p:nvPr>
            <p:ph type="title" idx="15"/>
          </p:nvPr>
        </p:nvSpPr>
        <p:spPr>
          <a:xfrm>
            <a:off x="715153" y="56367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t>Pin </a:t>
            </a:r>
            <a:r>
              <a:rPr lang="en-US" sz="3600" dirty="0" err="1"/>
              <a:t>và</a:t>
            </a:r>
            <a:r>
              <a:rPr lang="en-US" sz="3600" dirty="0"/>
              <a:t> </a:t>
            </a:r>
            <a:r>
              <a:rPr lang="en-US" sz="3600" dirty="0" err="1"/>
              <a:t>bộ</a:t>
            </a:r>
            <a:r>
              <a:rPr lang="en-US" sz="3600" dirty="0"/>
              <a:t> </a:t>
            </a:r>
            <a:r>
              <a:rPr lang="en-US" sz="3600" dirty="0" err="1"/>
              <a:t>nguồn</a:t>
            </a:r>
            <a:r>
              <a:rPr lang="en-US" sz="3600" dirty="0"/>
              <a:t> laptop</a:t>
            </a:r>
            <a:endParaRPr sz="3600" dirty="0"/>
          </a:p>
        </p:txBody>
      </p:sp>
      <p:sp>
        <p:nvSpPr>
          <p:cNvPr id="443" name="Google Shape;443;p31"/>
          <p:cNvSpPr txBox="1">
            <a:spLocks noGrp="1"/>
          </p:cNvSpPr>
          <p:nvPr>
            <p:ph type="title" idx="2"/>
          </p:nvPr>
        </p:nvSpPr>
        <p:spPr>
          <a:xfrm>
            <a:off x="715153" y="1547484"/>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a:t>
            </a:r>
            <a:endParaRPr dirty="0"/>
          </a:p>
        </p:txBody>
      </p:sp>
      <p:sp>
        <p:nvSpPr>
          <p:cNvPr id="444" name="Google Shape;444;p31"/>
          <p:cNvSpPr txBox="1">
            <a:spLocks noGrp="1"/>
          </p:cNvSpPr>
          <p:nvPr>
            <p:ph type="title" idx="3"/>
          </p:nvPr>
        </p:nvSpPr>
        <p:spPr>
          <a:xfrm>
            <a:off x="5258066" y="3261143"/>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Bộ nguồn</a:t>
            </a:r>
            <a:endParaRPr dirty="0"/>
          </a:p>
        </p:txBody>
      </p:sp>
      <p:sp>
        <p:nvSpPr>
          <p:cNvPr id="446" name="Google Shape;446;p31"/>
          <p:cNvSpPr txBox="1">
            <a:spLocks noGrp="1"/>
          </p:cNvSpPr>
          <p:nvPr>
            <p:ph type="title" idx="5"/>
          </p:nvPr>
        </p:nvSpPr>
        <p:spPr>
          <a:xfrm>
            <a:off x="5153288" y="3024511"/>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II</a:t>
            </a:r>
            <a:endParaRPr dirty="0"/>
          </a:p>
        </p:txBody>
      </p:sp>
      <p:pic>
        <p:nvPicPr>
          <p:cNvPr id="2050" name="Picture 2" descr="Chuyên nâng cấp SSD, RAM, CPU, vệ sinh Laptop, Cài windows Laptop, thay thế  linh kiện laptop uy tín tại Cần Thơ">
            <a:extLst>
              <a:ext uri="{FF2B5EF4-FFF2-40B4-BE49-F238E27FC236}">
                <a16:creationId xmlns:a16="http://schemas.microsoft.com/office/drawing/2014/main" id="{0485C04F-8A05-DD40-501B-0BCF152AF60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778" b="89778" l="889" r="100000">
                        <a14:foregroundMark x1="44889" y1="48000" x2="44889" y2="48000"/>
                      </a14:backgroundRemoval>
                    </a14:imgEffect>
                  </a14:imgLayer>
                </a14:imgProps>
              </a:ext>
              <a:ext uri="{28A0092B-C50C-407E-A947-70E740481C1C}">
                <a14:useLocalDpi xmlns:a14="http://schemas.microsoft.com/office/drawing/2010/main" val="0"/>
              </a:ext>
            </a:extLst>
          </a:blip>
          <a:srcRect/>
          <a:stretch>
            <a:fillRect/>
          </a:stretch>
        </p:blipFill>
        <p:spPr bwMode="auto">
          <a:xfrm>
            <a:off x="1945023" y="1688476"/>
            <a:ext cx="1275428" cy="127542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Sources Icons &amp; Symbols">
            <a:extLst>
              <a:ext uri="{FF2B5EF4-FFF2-40B4-BE49-F238E27FC236}">
                <a16:creationId xmlns:a16="http://schemas.microsoft.com/office/drawing/2014/main" id="{67F21B6D-6C09-D77B-1213-4333126F6A59}"/>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98438" l="0" r="96875">
                        <a14:foregroundMark x1="17188" y1="65625" x2="17188" y2="65625"/>
                        <a14:foregroundMark x1="20313" y1="72656" x2="20313" y2="72656"/>
                        <a14:foregroundMark x1="21875" y1="84375" x2="21875" y2="84375"/>
                        <a14:foregroundMark x1="25000" y1="60938" x2="25000" y2="60938"/>
                        <a14:foregroundMark x1="66406" y1="20313" x2="66406" y2="20313"/>
                        <a14:foregroundMark x1="51563" y1="32813" x2="51563" y2="32813"/>
                        <a14:foregroundMark x1="43750" y1="37500" x2="43750" y2="37500"/>
                        <a14:foregroundMark x1="42969" y1="23438" x2="42969" y2="23438"/>
                        <a14:foregroundMark x1="36719" y1="20313" x2="36719" y2="20313"/>
                        <a14:foregroundMark x1="30469" y1="28906" x2="30469" y2="28906"/>
                        <a14:foregroundMark x1="80469" y1="66406" x2="80469" y2="66406"/>
                        <a14:foregroundMark x1="80469" y1="78125" x2="80469" y2="78125"/>
                        <a14:foregroundMark x1="79688" y1="93750" x2="79688" y2="93750"/>
                        <a14:foregroundMark x1="51563" y1="64063" x2="51563" y2="64063"/>
                        <a14:foregroundMark x1="51563" y1="78125" x2="51563" y2="78125"/>
                        <a14:foregroundMark x1="57031" y1="71875" x2="57031" y2="71875"/>
                        <a14:foregroundMark x1="57031" y1="89063" x2="57031" y2="89063"/>
                        <a14:foregroundMark x1="28125" y1="78906" x2="28125" y2="78906"/>
                      </a14:backgroundRemoval>
                    </a14:imgEffect>
                  </a14:imgLayer>
                </a14:imgProps>
              </a:ext>
              <a:ext uri="{28A0092B-C50C-407E-A947-70E740481C1C}">
                <a14:useLocalDpi xmlns:a14="http://schemas.microsoft.com/office/drawing/2010/main" val="0"/>
              </a:ext>
            </a:extLst>
          </a:blip>
          <a:srcRect/>
          <a:stretch>
            <a:fillRect/>
          </a:stretch>
        </p:blipFill>
        <p:spPr bwMode="auto">
          <a:xfrm>
            <a:off x="6894995" y="3081810"/>
            <a:ext cx="1055393" cy="1055393"/>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Chuột máy tính Con trỏ con trỏ, Chuột máy tính, góc, Mũi tên png | PNGEgg">
            <a:extLst>
              <a:ext uri="{FF2B5EF4-FFF2-40B4-BE49-F238E27FC236}">
                <a16:creationId xmlns:a16="http://schemas.microsoft.com/office/drawing/2014/main" id="{9FCBC01F-23DF-A49F-7EFB-C514BF50ED6D}"/>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0" b="99630" l="8000" r="92000"/>
                    </a14:imgEffect>
                  </a14:imgLayer>
                </a14:imgProps>
              </a:ext>
              <a:ext uri="{28A0092B-C50C-407E-A947-70E740481C1C}">
                <a14:useLocalDpi xmlns:a14="http://schemas.microsoft.com/office/drawing/2010/main" val="0"/>
              </a:ext>
            </a:extLst>
          </a:blip>
          <a:srcRect/>
          <a:stretch>
            <a:fillRect/>
          </a:stretch>
        </p:blipFill>
        <p:spPr bwMode="auto">
          <a:xfrm rot="20820692">
            <a:off x="3492797" y="3564297"/>
            <a:ext cx="1151356" cy="690813"/>
          </a:xfrm>
          <a:prstGeom prst="rect">
            <a:avLst/>
          </a:prstGeom>
          <a:noFill/>
          <a:extLst>
            <a:ext uri="{909E8E84-426E-40DD-AFC4-6F175D3DCCD1}">
              <a14:hiddenFill xmlns:a14="http://schemas.microsoft.com/office/drawing/2010/main">
                <a:solidFill>
                  <a:srgbClr val="FFFFFF"/>
                </a:solidFill>
              </a14:hiddenFill>
            </a:ext>
          </a:extLst>
        </p:spPr>
      </p:pic>
      <p:sp>
        <p:nvSpPr>
          <p:cNvPr id="22" name="Rectangle: Rounded Corners 21">
            <a:extLst>
              <a:ext uri="{FF2B5EF4-FFF2-40B4-BE49-F238E27FC236}">
                <a16:creationId xmlns:a16="http://schemas.microsoft.com/office/drawing/2014/main" id="{93CA018C-7E28-6B19-FE19-BEFCBE9FDB73}"/>
              </a:ext>
            </a:extLst>
          </p:cNvPr>
          <p:cNvSpPr/>
          <p:nvPr/>
        </p:nvSpPr>
        <p:spPr>
          <a:xfrm>
            <a:off x="681276" y="3037464"/>
            <a:ext cx="4131068" cy="322393"/>
          </a:xfrm>
          <a:prstGeom prst="roundRect">
            <a:avLst/>
          </a:prstGeom>
          <a:solidFill>
            <a:schemeClr val="accent2"/>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Rounded Corners 22">
            <a:extLst>
              <a:ext uri="{FF2B5EF4-FFF2-40B4-BE49-F238E27FC236}">
                <a16:creationId xmlns:a16="http://schemas.microsoft.com/office/drawing/2014/main" id="{3FD4C241-CD29-3561-2089-60B547EE1CFD}"/>
              </a:ext>
            </a:extLst>
          </p:cNvPr>
          <p:cNvSpPr/>
          <p:nvPr/>
        </p:nvSpPr>
        <p:spPr>
          <a:xfrm>
            <a:off x="667597" y="3037463"/>
            <a:ext cx="4131068" cy="322393"/>
          </a:xfrm>
          <a:prstGeom prst="roundRect">
            <a:avLst/>
          </a:prstGeom>
          <a:solidFill>
            <a:schemeClr val="accent1">
              <a:lumMod val="60000"/>
              <a:lumOff val="40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Box 23">
            <a:extLst>
              <a:ext uri="{FF2B5EF4-FFF2-40B4-BE49-F238E27FC236}">
                <a16:creationId xmlns:a16="http://schemas.microsoft.com/office/drawing/2014/main" id="{26D6AD39-4375-2CCF-71F2-25BEF23A11C0}"/>
              </a:ext>
            </a:extLst>
          </p:cNvPr>
          <p:cNvSpPr txBox="1"/>
          <p:nvPr/>
        </p:nvSpPr>
        <p:spPr>
          <a:xfrm>
            <a:off x="2177923" y="3443746"/>
            <a:ext cx="1364343" cy="400110"/>
          </a:xfrm>
          <a:prstGeom prst="rect">
            <a:avLst/>
          </a:prstGeom>
          <a:noFill/>
        </p:spPr>
        <p:txBody>
          <a:bodyPr wrap="square" rtlCol="0">
            <a:spAutoFit/>
          </a:bodyPr>
          <a:lstStyle/>
          <a:p>
            <a:r>
              <a:rPr lang="en-US" sz="2000" b="1" dirty="0">
                <a:latin typeface="MV Boli" panose="02000500030200090000" pitchFamily="2" charset="0"/>
                <a:cs typeface="MV Boli" panose="02000500030200090000" pitchFamily="2" charset="0"/>
              </a:rPr>
              <a:t>Loading…</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442"/>
                                        </p:tgtEl>
                                        <p:attrNameLst>
                                          <p:attrName>style.visibility</p:attrName>
                                        </p:attrNameLst>
                                      </p:cBhvr>
                                      <p:to>
                                        <p:strVal val="visible"/>
                                      </p:to>
                                    </p:set>
                                    <p:animEffect transition="in" filter="wipe(up)">
                                      <p:cBhvr>
                                        <p:cTn id="7" dur="500"/>
                                        <p:tgtEl>
                                          <p:spTgt spid="442"/>
                                        </p:tgtEl>
                                      </p:cBhvr>
                                    </p:animEffect>
                                  </p:childTnLst>
                                </p:cTn>
                              </p:par>
                            </p:childTnLst>
                          </p:cTn>
                        </p:par>
                        <p:par>
                          <p:cTn id="8" fill="hold">
                            <p:stCondLst>
                              <p:cond delay="500"/>
                            </p:stCondLst>
                            <p:childTnLst>
                              <p:par>
                                <p:cTn id="9" presetID="17" presetClass="entr" presetSubtype="10" fill="hold" nodeType="afterEffect">
                                  <p:stCondLst>
                                    <p:cond delay="0"/>
                                  </p:stCondLst>
                                  <p:childTnLst>
                                    <p:set>
                                      <p:cBhvr>
                                        <p:cTn id="10" dur="1" fill="hold">
                                          <p:stCondLst>
                                            <p:cond delay="0"/>
                                          </p:stCondLst>
                                        </p:cTn>
                                        <p:tgtEl>
                                          <p:spTgt spid="437"/>
                                        </p:tgtEl>
                                        <p:attrNameLst>
                                          <p:attrName>style.visibility</p:attrName>
                                        </p:attrNameLst>
                                      </p:cBhvr>
                                      <p:to>
                                        <p:strVal val="visible"/>
                                      </p:to>
                                    </p:set>
                                    <p:anim calcmode="lin" valueType="num">
                                      <p:cBhvr>
                                        <p:cTn id="11" dur="500" fill="hold"/>
                                        <p:tgtEl>
                                          <p:spTgt spid="437"/>
                                        </p:tgtEl>
                                        <p:attrNameLst>
                                          <p:attrName>ppt_w</p:attrName>
                                        </p:attrNameLst>
                                      </p:cBhvr>
                                      <p:tavLst>
                                        <p:tav tm="0">
                                          <p:val>
                                            <p:fltVal val="0"/>
                                          </p:val>
                                        </p:tav>
                                        <p:tav tm="100000">
                                          <p:val>
                                            <p:strVal val="#ppt_w"/>
                                          </p:val>
                                        </p:tav>
                                      </p:tavLst>
                                    </p:anim>
                                    <p:anim calcmode="lin" valueType="num">
                                      <p:cBhvr>
                                        <p:cTn id="12" dur="500" fill="hold"/>
                                        <p:tgtEl>
                                          <p:spTgt spid="437"/>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childTnLst>
                                    <p:set>
                                      <p:cBhvr>
                                        <p:cTn id="14" dur="1" fill="hold">
                                          <p:stCondLst>
                                            <p:cond delay="0"/>
                                          </p:stCondLst>
                                        </p:cTn>
                                        <p:tgtEl>
                                          <p:spTgt spid="443"/>
                                        </p:tgtEl>
                                        <p:attrNameLst>
                                          <p:attrName>style.visibility</p:attrName>
                                        </p:attrNameLst>
                                      </p:cBhvr>
                                      <p:to>
                                        <p:strVal val="visible"/>
                                      </p:to>
                                    </p:set>
                                    <p:anim calcmode="lin" valueType="num">
                                      <p:cBhvr>
                                        <p:cTn id="15" dur="500" fill="hold"/>
                                        <p:tgtEl>
                                          <p:spTgt spid="443"/>
                                        </p:tgtEl>
                                        <p:attrNameLst>
                                          <p:attrName>ppt_w</p:attrName>
                                        </p:attrNameLst>
                                      </p:cBhvr>
                                      <p:tavLst>
                                        <p:tav tm="0">
                                          <p:val>
                                            <p:fltVal val="0"/>
                                          </p:val>
                                        </p:tav>
                                        <p:tav tm="100000">
                                          <p:val>
                                            <p:strVal val="#ppt_w"/>
                                          </p:val>
                                        </p:tav>
                                      </p:tavLst>
                                    </p:anim>
                                    <p:anim calcmode="lin" valueType="num">
                                      <p:cBhvr>
                                        <p:cTn id="16" dur="500" fill="hold"/>
                                        <p:tgtEl>
                                          <p:spTgt spid="443"/>
                                        </p:tgtEl>
                                        <p:attrNameLst>
                                          <p:attrName>ppt_h</p:attrName>
                                        </p:attrNameLst>
                                      </p:cBhvr>
                                      <p:tavLst>
                                        <p:tav tm="0">
                                          <p:val>
                                            <p:strVal val="#ppt_h"/>
                                          </p:val>
                                        </p:tav>
                                        <p:tav tm="100000">
                                          <p:val>
                                            <p:strVal val="#ppt_h"/>
                                          </p:val>
                                        </p:tav>
                                      </p:tavLst>
                                    </p:anim>
                                  </p:childTnLst>
                                </p:cTn>
                              </p:par>
                              <p:par>
                                <p:cTn id="17" presetID="17" presetClass="entr" presetSubtype="10" fill="hold" grpId="0" nodeType="withEffect">
                                  <p:stCondLst>
                                    <p:cond delay="0"/>
                                  </p:stCondLst>
                                  <p:childTnLst>
                                    <p:set>
                                      <p:cBhvr>
                                        <p:cTn id="18" dur="1" fill="hold">
                                          <p:stCondLst>
                                            <p:cond delay="0"/>
                                          </p:stCondLst>
                                        </p:cTn>
                                        <p:tgtEl>
                                          <p:spTgt spid="440"/>
                                        </p:tgtEl>
                                        <p:attrNameLst>
                                          <p:attrName>style.visibility</p:attrName>
                                        </p:attrNameLst>
                                      </p:cBhvr>
                                      <p:to>
                                        <p:strVal val="visible"/>
                                      </p:to>
                                    </p:set>
                                    <p:anim calcmode="lin" valueType="num">
                                      <p:cBhvr>
                                        <p:cTn id="19" dur="500" fill="hold"/>
                                        <p:tgtEl>
                                          <p:spTgt spid="440"/>
                                        </p:tgtEl>
                                        <p:attrNameLst>
                                          <p:attrName>ppt_w</p:attrName>
                                        </p:attrNameLst>
                                      </p:cBhvr>
                                      <p:tavLst>
                                        <p:tav tm="0">
                                          <p:val>
                                            <p:fltVal val="0"/>
                                          </p:val>
                                        </p:tav>
                                        <p:tav tm="100000">
                                          <p:val>
                                            <p:strVal val="#ppt_w"/>
                                          </p:val>
                                        </p:tav>
                                      </p:tavLst>
                                    </p:anim>
                                    <p:anim calcmode="lin" valueType="num">
                                      <p:cBhvr>
                                        <p:cTn id="20" dur="500" fill="hold"/>
                                        <p:tgtEl>
                                          <p:spTgt spid="440"/>
                                        </p:tgtEl>
                                        <p:attrNameLst>
                                          <p:attrName>ppt_h</p:attrName>
                                        </p:attrNameLst>
                                      </p:cBhvr>
                                      <p:tavLst>
                                        <p:tav tm="0">
                                          <p:val>
                                            <p:strVal val="#ppt_h"/>
                                          </p:val>
                                        </p:tav>
                                        <p:tav tm="100000">
                                          <p:val>
                                            <p:strVal val="#ppt_h"/>
                                          </p:val>
                                        </p:tav>
                                      </p:tavLst>
                                    </p:anim>
                                  </p:childTnLst>
                                </p:cTn>
                              </p:par>
                              <p:par>
                                <p:cTn id="21" presetID="17" presetClass="entr" presetSubtype="10" fill="hold" nodeType="withEffect">
                                  <p:stCondLst>
                                    <p:cond delay="0"/>
                                  </p:stCondLst>
                                  <p:childTnLst>
                                    <p:set>
                                      <p:cBhvr>
                                        <p:cTn id="22" dur="1" fill="hold">
                                          <p:stCondLst>
                                            <p:cond delay="0"/>
                                          </p:stCondLst>
                                        </p:cTn>
                                        <p:tgtEl>
                                          <p:spTgt spid="2050"/>
                                        </p:tgtEl>
                                        <p:attrNameLst>
                                          <p:attrName>style.visibility</p:attrName>
                                        </p:attrNameLst>
                                      </p:cBhvr>
                                      <p:to>
                                        <p:strVal val="visible"/>
                                      </p:to>
                                    </p:set>
                                    <p:anim calcmode="lin" valueType="num">
                                      <p:cBhvr>
                                        <p:cTn id="23" dur="500" fill="hold"/>
                                        <p:tgtEl>
                                          <p:spTgt spid="2050"/>
                                        </p:tgtEl>
                                        <p:attrNameLst>
                                          <p:attrName>ppt_w</p:attrName>
                                        </p:attrNameLst>
                                      </p:cBhvr>
                                      <p:tavLst>
                                        <p:tav tm="0">
                                          <p:val>
                                            <p:fltVal val="0"/>
                                          </p:val>
                                        </p:tav>
                                        <p:tav tm="100000">
                                          <p:val>
                                            <p:strVal val="#ppt_w"/>
                                          </p:val>
                                        </p:tav>
                                      </p:tavLst>
                                    </p:anim>
                                    <p:anim calcmode="lin" valueType="num">
                                      <p:cBhvr>
                                        <p:cTn id="24" dur="500" fill="hold"/>
                                        <p:tgtEl>
                                          <p:spTgt spid="2050"/>
                                        </p:tgtEl>
                                        <p:attrNameLst>
                                          <p:attrName>ppt_h</p:attrName>
                                        </p:attrNameLst>
                                      </p:cBhvr>
                                      <p:tavLst>
                                        <p:tav tm="0">
                                          <p:val>
                                            <p:strVal val="#ppt_h"/>
                                          </p:val>
                                        </p:tav>
                                        <p:tav tm="100000">
                                          <p:val>
                                            <p:strVal val="#ppt_h"/>
                                          </p:val>
                                        </p:tav>
                                      </p:tavLst>
                                    </p:anim>
                                  </p:childTnLst>
                                </p:cTn>
                              </p:par>
                            </p:childTnLst>
                          </p:cTn>
                        </p:par>
                        <p:par>
                          <p:cTn id="25" fill="hold">
                            <p:stCondLst>
                              <p:cond delay="1000"/>
                            </p:stCondLst>
                            <p:childTnLst>
                              <p:par>
                                <p:cTn id="26" presetID="25" presetClass="entr" presetSubtype="0" fill="hold" nodeType="afterEffect">
                                  <p:stCondLst>
                                    <p:cond delay="0"/>
                                  </p:stCondLst>
                                  <p:childTnLst>
                                    <p:set>
                                      <p:cBhvr>
                                        <p:cTn id="27" dur="1" fill="hold">
                                          <p:stCondLst>
                                            <p:cond delay="0"/>
                                          </p:stCondLst>
                                        </p:cTn>
                                        <p:tgtEl>
                                          <p:spTgt spid="434"/>
                                        </p:tgtEl>
                                        <p:attrNameLst>
                                          <p:attrName>style.visibility</p:attrName>
                                        </p:attrNameLst>
                                      </p:cBhvr>
                                      <p:to>
                                        <p:strVal val="visible"/>
                                      </p:to>
                                    </p:set>
                                    <p:anim calcmode="lin" valueType="num">
                                      <p:cBhvr>
                                        <p:cTn id="28" dur="500" decel="50000" fill="hold">
                                          <p:stCondLst>
                                            <p:cond delay="0"/>
                                          </p:stCondLst>
                                        </p:cTn>
                                        <p:tgtEl>
                                          <p:spTgt spid="434"/>
                                        </p:tgtEl>
                                        <p:attrNameLst>
                                          <p:attrName>style.rotation</p:attrName>
                                        </p:attrNameLst>
                                      </p:cBhvr>
                                      <p:tavLst>
                                        <p:tav tm="0">
                                          <p:val>
                                            <p:fltVal val="-90"/>
                                          </p:val>
                                        </p:tav>
                                        <p:tav tm="100000">
                                          <p:val>
                                            <p:fltVal val="0"/>
                                          </p:val>
                                        </p:tav>
                                      </p:tavLst>
                                    </p:anim>
                                    <p:anim calcmode="lin" valueType="num">
                                      <p:cBhvr>
                                        <p:cTn id="29" dur="500" decel="50000" fill="hold">
                                          <p:stCondLst>
                                            <p:cond delay="0"/>
                                          </p:stCondLst>
                                        </p:cTn>
                                        <p:tgtEl>
                                          <p:spTgt spid="434"/>
                                        </p:tgtEl>
                                        <p:attrNameLst>
                                          <p:attrName>ppt_w</p:attrName>
                                        </p:attrNameLst>
                                      </p:cBhvr>
                                      <p:tavLst>
                                        <p:tav tm="0">
                                          <p:val>
                                            <p:strVal val="#ppt_w"/>
                                          </p:val>
                                        </p:tav>
                                        <p:tav tm="100000">
                                          <p:val>
                                            <p:strVal val="#ppt_w*.05"/>
                                          </p:val>
                                        </p:tav>
                                      </p:tavLst>
                                    </p:anim>
                                    <p:anim calcmode="lin" valueType="num">
                                      <p:cBhvr>
                                        <p:cTn id="30" dur="500" accel="50000" fill="hold">
                                          <p:stCondLst>
                                            <p:cond delay="500"/>
                                          </p:stCondLst>
                                        </p:cTn>
                                        <p:tgtEl>
                                          <p:spTgt spid="434"/>
                                        </p:tgtEl>
                                        <p:attrNameLst>
                                          <p:attrName>ppt_w</p:attrName>
                                        </p:attrNameLst>
                                      </p:cBhvr>
                                      <p:tavLst>
                                        <p:tav tm="0">
                                          <p:val>
                                            <p:strVal val="#ppt_w*.05"/>
                                          </p:val>
                                        </p:tav>
                                        <p:tav tm="100000">
                                          <p:val>
                                            <p:strVal val="#ppt_w"/>
                                          </p:val>
                                        </p:tav>
                                      </p:tavLst>
                                    </p:anim>
                                    <p:anim calcmode="lin" valueType="num">
                                      <p:cBhvr>
                                        <p:cTn id="31" dur="1000" fill="hold"/>
                                        <p:tgtEl>
                                          <p:spTgt spid="434"/>
                                        </p:tgtEl>
                                        <p:attrNameLst>
                                          <p:attrName>ppt_h</p:attrName>
                                        </p:attrNameLst>
                                      </p:cBhvr>
                                      <p:tavLst>
                                        <p:tav tm="0">
                                          <p:val>
                                            <p:strVal val="#ppt_h"/>
                                          </p:val>
                                        </p:tav>
                                        <p:tav tm="100000">
                                          <p:val>
                                            <p:strVal val="#ppt_h"/>
                                          </p:val>
                                        </p:tav>
                                      </p:tavLst>
                                    </p:anim>
                                    <p:anim calcmode="lin" valueType="num">
                                      <p:cBhvr>
                                        <p:cTn id="32" dur="500" decel="50000" fill="hold">
                                          <p:stCondLst>
                                            <p:cond delay="0"/>
                                          </p:stCondLst>
                                        </p:cTn>
                                        <p:tgtEl>
                                          <p:spTgt spid="434"/>
                                        </p:tgtEl>
                                        <p:attrNameLst>
                                          <p:attrName>ppt_x</p:attrName>
                                        </p:attrNameLst>
                                      </p:cBhvr>
                                      <p:tavLst>
                                        <p:tav tm="0">
                                          <p:val>
                                            <p:strVal val="#ppt_x+.4"/>
                                          </p:val>
                                        </p:tav>
                                        <p:tav tm="100000">
                                          <p:val>
                                            <p:strVal val="#ppt_x"/>
                                          </p:val>
                                        </p:tav>
                                      </p:tavLst>
                                    </p:anim>
                                    <p:anim calcmode="lin" valueType="num">
                                      <p:cBhvr>
                                        <p:cTn id="33" dur="500" decel="50000" fill="hold">
                                          <p:stCondLst>
                                            <p:cond delay="0"/>
                                          </p:stCondLst>
                                        </p:cTn>
                                        <p:tgtEl>
                                          <p:spTgt spid="434"/>
                                        </p:tgtEl>
                                        <p:attrNameLst>
                                          <p:attrName>ppt_y</p:attrName>
                                        </p:attrNameLst>
                                      </p:cBhvr>
                                      <p:tavLst>
                                        <p:tav tm="0">
                                          <p:val>
                                            <p:strVal val="#ppt_y-.2"/>
                                          </p:val>
                                        </p:tav>
                                        <p:tav tm="100000">
                                          <p:val>
                                            <p:strVal val="#ppt_y+.1"/>
                                          </p:val>
                                        </p:tav>
                                      </p:tavLst>
                                    </p:anim>
                                    <p:anim calcmode="lin" valueType="num">
                                      <p:cBhvr>
                                        <p:cTn id="34" dur="500" accel="50000" fill="hold">
                                          <p:stCondLst>
                                            <p:cond delay="500"/>
                                          </p:stCondLst>
                                        </p:cTn>
                                        <p:tgtEl>
                                          <p:spTgt spid="434"/>
                                        </p:tgtEl>
                                        <p:attrNameLst>
                                          <p:attrName>ppt_y</p:attrName>
                                        </p:attrNameLst>
                                      </p:cBhvr>
                                      <p:tavLst>
                                        <p:tav tm="0">
                                          <p:val>
                                            <p:strVal val="#ppt_y+.1"/>
                                          </p:val>
                                        </p:tav>
                                        <p:tav tm="100000">
                                          <p:val>
                                            <p:strVal val="#ppt_y"/>
                                          </p:val>
                                        </p:tav>
                                      </p:tavLst>
                                    </p:anim>
                                    <p:animEffect transition="in" filter="fade">
                                      <p:cBhvr>
                                        <p:cTn id="35" dur="1000" decel="50000">
                                          <p:stCondLst>
                                            <p:cond delay="0"/>
                                          </p:stCondLst>
                                        </p:cTn>
                                        <p:tgtEl>
                                          <p:spTgt spid="434"/>
                                        </p:tgtEl>
                                      </p:cBhvr>
                                    </p:animEffect>
                                  </p:childTnLst>
                                </p:cTn>
                              </p:par>
                              <p:par>
                                <p:cTn id="36" presetID="25" presetClass="entr" presetSubtype="0" fill="hold" grpId="0" nodeType="withEffect">
                                  <p:stCondLst>
                                    <p:cond delay="0"/>
                                  </p:stCondLst>
                                  <p:childTnLst>
                                    <p:set>
                                      <p:cBhvr>
                                        <p:cTn id="37" dur="1" fill="hold">
                                          <p:stCondLst>
                                            <p:cond delay="0"/>
                                          </p:stCondLst>
                                        </p:cTn>
                                        <p:tgtEl>
                                          <p:spTgt spid="446"/>
                                        </p:tgtEl>
                                        <p:attrNameLst>
                                          <p:attrName>style.visibility</p:attrName>
                                        </p:attrNameLst>
                                      </p:cBhvr>
                                      <p:to>
                                        <p:strVal val="visible"/>
                                      </p:to>
                                    </p:set>
                                    <p:anim calcmode="lin" valueType="num">
                                      <p:cBhvr>
                                        <p:cTn id="38" dur="500" decel="50000" fill="hold">
                                          <p:stCondLst>
                                            <p:cond delay="0"/>
                                          </p:stCondLst>
                                        </p:cTn>
                                        <p:tgtEl>
                                          <p:spTgt spid="446"/>
                                        </p:tgtEl>
                                        <p:attrNameLst>
                                          <p:attrName>style.rotation</p:attrName>
                                        </p:attrNameLst>
                                      </p:cBhvr>
                                      <p:tavLst>
                                        <p:tav tm="0">
                                          <p:val>
                                            <p:fltVal val="-90"/>
                                          </p:val>
                                        </p:tav>
                                        <p:tav tm="100000">
                                          <p:val>
                                            <p:fltVal val="0"/>
                                          </p:val>
                                        </p:tav>
                                      </p:tavLst>
                                    </p:anim>
                                    <p:anim calcmode="lin" valueType="num">
                                      <p:cBhvr>
                                        <p:cTn id="39" dur="500" decel="50000" fill="hold">
                                          <p:stCondLst>
                                            <p:cond delay="0"/>
                                          </p:stCondLst>
                                        </p:cTn>
                                        <p:tgtEl>
                                          <p:spTgt spid="446"/>
                                        </p:tgtEl>
                                        <p:attrNameLst>
                                          <p:attrName>ppt_w</p:attrName>
                                        </p:attrNameLst>
                                      </p:cBhvr>
                                      <p:tavLst>
                                        <p:tav tm="0">
                                          <p:val>
                                            <p:strVal val="#ppt_w"/>
                                          </p:val>
                                        </p:tav>
                                        <p:tav tm="100000">
                                          <p:val>
                                            <p:strVal val="#ppt_w*.05"/>
                                          </p:val>
                                        </p:tav>
                                      </p:tavLst>
                                    </p:anim>
                                    <p:anim calcmode="lin" valueType="num">
                                      <p:cBhvr>
                                        <p:cTn id="40" dur="500" accel="50000" fill="hold">
                                          <p:stCondLst>
                                            <p:cond delay="500"/>
                                          </p:stCondLst>
                                        </p:cTn>
                                        <p:tgtEl>
                                          <p:spTgt spid="446"/>
                                        </p:tgtEl>
                                        <p:attrNameLst>
                                          <p:attrName>ppt_w</p:attrName>
                                        </p:attrNameLst>
                                      </p:cBhvr>
                                      <p:tavLst>
                                        <p:tav tm="0">
                                          <p:val>
                                            <p:strVal val="#ppt_w*.05"/>
                                          </p:val>
                                        </p:tav>
                                        <p:tav tm="100000">
                                          <p:val>
                                            <p:strVal val="#ppt_w"/>
                                          </p:val>
                                        </p:tav>
                                      </p:tavLst>
                                    </p:anim>
                                    <p:anim calcmode="lin" valueType="num">
                                      <p:cBhvr>
                                        <p:cTn id="41" dur="1000" fill="hold"/>
                                        <p:tgtEl>
                                          <p:spTgt spid="446"/>
                                        </p:tgtEl>
                                        <p:attrNameLst>
                                          <p:attrName>ppt_h</p:attrName>
                                        </p:attrNameLst>
                                      </p:cBhvr>
                                      <p:tavLst>
                                        <p:tav tm="0">
                                          <p:val>
                                            <p:strVal val="#ppt_h"/>
                                          </p:val>
                                        </p:tav>
                                        <p:tav tm="100000">
                                          <p:val>
                                            <p:strVal val="#ppt_h"/>
                                          </p:val>
                                        </p:tav>
                                      </p:tavLst>
                                    </p:anim>
                                    <p:anim calcmode="lin" valueType="num">
                                      <p:cBhvr>
                                        <p:cTn id="42" dur="500" decel="50000" fill="hold">
                                          <p:stCondLst>
                                            <p:cond delay="0"/>
                                          </p:stCondLst>
                                        </p:cTn>
                                        <p:tgtEl>
                                          <p:spTgt spid="446"/>
                                        </p:tgtEl>
                                        <p:attrNameLst>
                                          <p:attrName>ppt_x</p:attrName>
                                        </p:attrNameLst>
                                      </p:cBhvr>
                                      <p:tavLst>
                                        <p:tav tm="0">
                                          <p:val>
                                            <p:strVal val="#ppt_x+.4"/>
                                          </p:val>
                                        </p:tav>
                                        <p:tav tm="100000">
                                          <p:val>
                                            <p:strVal val="#ppt_x"/>
                                          </p:val>
                                        </p:tav>
                                      </p:tavLst>
                                    </p:anim>
                                    <p:anim calcmode="lin" valueType="num">
                                      <p:cBhvr>
                                        <p:cTn id="43" dur="500" decel="50000" fill="hold">
                                          <p:stCondLst>
                                            <p:cond delay="0"/>
                                          </p:stCondLst>
                                        </p:cTn>
                                        <p:tgtEl>
                                          <p:spTgt spid="446"/>
                                        </p:tgtEl>
                                        <p:attrNameLst>
                                          <p:attrName>ppt_y</p:attrName>
                                        </p:attrNameLst>
                                      </p:cBhvr>
                                      <p:tavLst>
                                        <p:tav tm="0">
                                          <p:val>
                                            <p:strVal val="#ppt_y-.2"/>
                                          </p:val>
                                        </p:tav>
                                        <p:tav tm="100000">
                                          <p:val>
                                            <p:strVal val="#ppt_y+.1"/>
                                          </p:val>
                                        </p:tav>
                                      </p:tavLst>
                                    </p:anim>
                                    <p:anim calcmode="lin" valueType="num">
                                      <p:cBhvr>
                                        <p:cTn id="44" dur="500" accel="50000" fill="hold">
                                          <p:stCondLst>
                                            <p:cond delay="500"/>
                                          </p:stCondLst>
                                        </p:cTn>
                                        <p:tgtEl>
                                          <p:spTgt spid="446"/>
                                        </p:tgtEl>
                                        <p:attrNameLst>
                                          <p:attrName>ppt_y</p:attrName>
                                        </p:attrNameLst>
                                      </p:cBhvr>
                                      <p:tavLst>
                                        <p:tav tm="0">
                                          <p:val>
                                            <p:strVal val="#ppt_y+.1"/>
                                          </p:val>
                                        </p:tav>
                                        <p:tav tm="100000">
                                          <p:val>
                                            <p:strVal val="#ppt_y"/>
                                          </p:val>
                                        </p:tav>
                                      </p:tavLst>
                                    </p:anim>
                                    <p:animEffect transition="in" filter="fade">
                                      <p:cBhvr>
                                        <p:cTn id="45" dur="1000" decel="50000">
                                          <p:stCondLst>
                                            <p:cond delay="0"/>
                                          </p:stCondLst>
                                        </p:cTn>
                                        <p:tgtEl>
                                          <p:spTgt spid="446"/>
                                        </p:tgtEl>
                                      </p:cBhvr>
                                    </p:animEffect>
                                  </p:childTnLst>
                                </p:cTn>
                              </p:par>
                              <p:par>
                                <p:cTn id="46" presetID="25" presetClass="entr" presetSubtype="0" fill="hold" grpId="0" nodeType="withEffect">
                                  <p:stCondLst>
                                    <p:cond delay="0"/>
                                  </p:stCondLst>
                                  <p:childTnLst>
                                    <p:set>
                                      <p:cBhvr>
                                        <p:cTn id="47" dur="1" fill="hold">
                                          <p:stCondLst>
                                            <p:cond delay="0"/>
                                          </p:stCondLst>
                                        </p:cTn>
                                        <p:tgtEl>
                                          <p:spTgt spid="444"/>
                                        </p:tgtEl>
                                        <p:attrNameLst>
                                          <p:attrName>style.visibility</p:attrName>
                                        </p:attrNameLst>
                                      </p:cBhvr>
                                      <p:to>
                                        <p:strVal val="visible"/>
                                      </p:to>
                                    </p:set>
                                    <p:anim calcmode="lin" valueType="num">
                                      <p:cBhvr>
                                        <p:cTn id="48" dur="500" decel="50000" fill="hold">
                                          <p:stCondLst>
                                            <p:cond delay="0"/>
                                          </p:stCondLst>
                                        </p:cTn>
                                        <p:tgtEl>
                                          <p:spTgt spid="444"/>
                                        </p:tgtEl>
                                        <p:attrNameLst>
                                          <p:attrName>style.rotation</p:attrName>
                                        </p:attrNameLst>
                                      </p:cBhvr>
                                      <p:tavLst>
                                        <p:tav tm="0">
                                          <p:val>
                                            <p:fltVal val="-90"/>
                                          </p:val>
                                        </p:tav>
                                        <p:tav tm="100000">
                                          <p:val>
                                            <p:fltVal val="0"/>
                                          </p:val>
                                        </p:tav>
                                      </p:tavLst>
                                    </p:anim>
                                    <p:anim calcmode="lin" valueType="num">
                                      <p:cBhvr>
                                        <p:cTn id="49" dur="500" decel="50000" fill="hold">
                                          <p:stCondLst>
                                            <p:cond delay="0"/>
                                          </p:stCondLst>
                                        </p:cTn>
                                        <p:tgtEl>
                                          <p:spTgt spid="444"/>
                                        </p:tgtEl>
                                        <p:attrNameLst>
                                          <p:attrName>ppt_w</p:attrName>
                                        </p:attrNameLst>
                                      </p:cBhvr>
                                      <p:tavLst>
                                        <p:tav tm="0">
                                          <p:val>
                                            <p:strVal val="#ppt_w"/>
                                          </p:val>
                                        </p:tav>
                                        <p:tav tm="100000">
                                          <p:val>
                                            <p:strVal val="#ppt_w*.05"/>
                                          </p:val>
                                        </p:tav>
                                      </p:tavLst>
                                    </p:anim>
                                    <p:anim calcmode="lin" valueType="num">
                                      <p:cBhvr>
                                        <p:cTn id="50" dur="500" accel="50000" fill="hold">
                                          <p:stCondLst>
                                            <p:cond delay="500"/>
                                          </p:stCondLst>
                                        </p:cTn>
                                        <p:tgtEl>
                                          <p:spTgt spid="444"/>
                                        </p:tgtEl>
                                        <p:attrNameLst>
                                          <p:attrName>ppt_w</p:attrName>
                                        </p:attrNameLst>
                                      </p:cBhvr>
                                      <p:tavLst>
                                        <p:tav tm="0">
                                          <p:val>
                                            <p:strVal val="#ppt_w*.05"/>
                                          </p:val>
                                        </p:tav>
                                        <p:tav tm="100000">
                                          <p:val>
                                            <p:strVal val="#ppt_w"/>
                                          </p:val>
                                        </p:tav>
                                      </p:tavLst>
                                    </p:anim>
                                    <p:anim calcmode="lin" valueType="num">
                                      <p:cBhvr>
                                        <p:cTn id="51" dur="1000" fill="hold"/>
                                        <p:tgtEl>
                                          <p:spTgt spid="444"/>
                                        </p:tgtEl>
                                        <p:attrNameLst>
                                          <p:attrName>ppt_h</p:attrName>
                                        </p:attrNameLst>
                                      </p:cBhvr>
                                      <p:tavLst>
                                        <p:tav tm="0">
                                          <p:val>
                                            <p:strVal val="#ppt_h"/>
                                          </p:val>
                                        </p:tav>
                                        <p:tav tm="100000">
                                          <p:val>
                                            <p:strVal val="#ppt_h"/>
                                          </p:val>
                                        </p:tav>
                                      </p:tavLst>
                                    </p:anim>
                                    <p:anim calcmode="lin" valueType="num">
                                      <p:cBhvr>
                                        <p:cTn id="52" dur="500" decel="50000" fill="hold">
                                          <p:stCondLst>
                                            <p:cond delay="0"/>
                                          </p:stCondLst>
                                        </p:cTn>
                                        <p:tgtEl>
                                          <p:spTgt spid="444"/>
                                        </p:tgtEl>
                                        <p:attrNameLst>
                                          <p:attrName>ppt_x</p:attrName>
                                        </p:attrNameLst>
                                      </p:cBhvr>
                                      <p:tavLst>
                                        <p:tav tm="0">
                                          <p:val>
                                            <p:strVal val="#ppt_x+.4"/>
                                          </p:val>
                                        </p:tav>
                                        <p:tav tm="100000">
                                          <p:val>
                                            <p:strVal val="#ppt_x"/>
                                          </p:val>
                                        </p:tav>
                                      </p:tavLst>
                                    </p:anim>
                                    <p:anim calcmode="lin" valueType="num">
                                      <p:cBhvr>
                                        <p:cTn id="53" dur="500" decel="50000" fill="hold">
                                          <p:stCondLst>
                                            <p:cond delay="0"/>
                                          </p:stCondLst>
                                        </p:cTn>
                                        <p:tgtEl>
                                          <p:spTgt spid="444"/>
                                        </p:tgtEl>
                                        <p:attrNameLst>
                                          <p:attrName>ppt_y</p:attrName>
                                        </p:attrNameLst>
                                      </p:cBhvr>
                                      <p:tavLst>
                                        <p:tav tm="0">
                                          <p:val>
                                            <p:strVal val="#ppt_y-.2"/>
                                          </p:val>
                                        </p:tav>
                                        <p:tav tm="100000">
                                          <p:val>
                                            <p:strVal val="#ppt_y+.1"/>
                                          </p:val>
                                        </p:tav>
                                      </p:tavLst>
                                    </p:anim>
                                    <p:anim calcmode="lin" valueType="num">
                                      <p:cBhvr>
                                        <p:cTn id="54" dur="500" accel="50000" fill="hold">
                                          <p:stCondLst>
                                            <p:cond delay="500"/>
                                          </p:stCondLst>
                                        </p:cTn>
                                        <p:tgtEl>
                                          <p:spTgt spid="444"/>
                                        </p:tgtEl>
                                        <p:attrNameLst>
                                          <p:attrName>ppt_y</p:attrName>
                                        </p:attrNameLst>
                                      </p:cBhvr>
                                      <p:tavLst>
                                        <p:tav tm="0">
                                          <p:val>
                                            <p:strVal val="#ppt_y+.1"/>
                                          </p:val>
                                        </p:tav>
                                        <p:tav tm="100000">
                                          <p:val>
                                            <p:strVal val="#ppt_y"/>
                                          </p:val>
                                        </p:tav>
                                      </p:tavLst>
                                    </p:anim>
                                    <p:animEffect transition="in" filter="fade">
                                      <p:cBhvr>
                                        <p:cTn id="55" dur="1000" decel="50000">
                                          <p:stCondLst>
                                            <p:cond delay="0"/>
                                          </p:stCondLst>
                                        </p:cTn>
                                        <p:tgtEl>
                                          <p:spTgt spid="444"/>
                                        </p:tgtEl>
                                      </p:cBhvr>
                                    </p:animEffect>
                                  </p:childTnLst>
                                </p:cTn>
                              </p:par>
                              <p:par>
                                <p:cTn id="56" presetID="25" presetClass="entr" presetSubtype="0" fill="hold" nodeType="withEffect">
                                  <p:stCondLst>
                                    <p:cond delay="0"/>
                                  </p:stCondLst>
                                  <p:childTnLst>
                                    <p:set>
                                      <p:cBhvr>
                                        <p:cTn id="57" dur="1" fill="hold">
                                          <p:stCondLst>
                                            <p:cond delay="0"/>
                                          </p:stCondLst>
                                        </p:cTn>
                                        <p:tgtEl>
                                          <p:spTgt spid="2052"/>
                                        </p:tgtEl>
                                        <p:attrNameLst>
                                          <p:attrName>style.visibility</p:attrName>
                                        </p:attrNameLst>
                                      </p:cBhvr>
                                      <p:to>
                                        <p:strVal val="visible"/>
                                      </p:to>
                                    </p:set>
                                    <p:anim calcmode="lin" valueType="num">
                                      <p:cBhvr>
                                        <p:cTn id="58" dur="500" decel="50000" fill="hold">
                                          <p:stCondLst>
                                            <p:cond delay="0"/>
                                          </p:stCondLst>
                                        </p:cTn>
                                        <p:tgtEl>
                                          <p:spTgt spid="2052"/>
                                        </p:tgtEl>
                                        <p:attrNameLst>
                                          <p:attrName>style.rotation</p:attrName>
                                        </p:attrNameLst>
                                      </p:cBhvr>
                                      <p:tavLst>
                                        <p:tav tm="0">
                                          <p:val>
                                            <p:fltVal val="-90"/>
                                          </p:val>
                                        </p:tav>
                                        <p:tav tm="100000">
                                          <p:val>
                                            <p:fltVal val="0"/>
                                          </p:val>
                                        </p:tav>
                                      </p:tavLst>
                                    </p:anim>
                                    <p:anim calcmode="lin" valueType="num">
                                      <p:cBhvr>
                                        <p:cTn id="59" dur="500" decel="50000" fill="hold">
                                          <p:stCondLst>
                                            <p:cond delay="0"/>
                                          </p:stCondLst>
                                        </p:cTn>
                                        <p:tgtEl>
                                          <p:spTgt spid="2052"/>
                                        </p:tgtEl>
                                        <p:attrNameLst>
                                          <p:attrName>ppt_w</p:attrName>
                                        </p:attrNameLst>
                                      </p:cBhvr>
                                      <p:tavLst>
                                        <p:tav tm="0">
                                          <p:val>
                                            <p:strVal val="#ppt_w"/>
                                          </p:val>
                                        </p:tav>
                                        <p:tav tm="100000">
                                          <p:val>
                                            <p:strVal val="#ppt_w*.05"/>
                                          </p:val>
                                        </p:tav>
                                      </p:tavLst>
                                    </p:anim>
                                    <p:anim calcmode="lin" valueType="num">
                                      <p:cBhvr>
                                        <p:cTn id="60" dur="500" accel="50000" fill="hold">
                                          <p:stCondLst>
                                            <p:cond delay="500"/>
                                          </p:stCondLst>
                                        </p:cTn>
                                        <p:tgtEl>
                                          <p:spTgt spid="2052"/>
                                        </p:tgtEl>
                                        <p:attrNameLst>
                                          <p:attrName>ppt_w</p:attrName>
                                        </p:attrNameLst>
                                      </p:cBhvr>
                                      <p:tavLst>
                                        <p:tav tm="0">
                                          <p:val>
                                            <p:strVal val="#ppt_w*.05"/>
                                          </p:val>
                                        </p:tav>
                                        <p:tav tm="100000">
                                          <p:val>
                                            <p:strVal val="#ppt_w"/>
                                          </p:val>
                                        </p:tav>
                                      </p:tavLst>
                                    </p:anim>
                                    <p:anim calcmode="lin" valueType="num">
                                      <p:cBhvr>
                                        <p:cTn id="61" dur="1000" fill="hold"/>
                                        <p:tgtEl>
                                          <p:spTgt spid="2052"/>
                                        </p:tgtEl>
                                        <p:attrNameLst>
                                          <p:attrName>ppt_h</p:attrName>
                                        </p:attrNameLst>
                                      </p:cBhvr>
                                      <p:tavLst>
                                        <p:tav tm="0">
                                          <p:val>
                                            <p:strVal val="#ppt_h"/>
                                          </p:val>
                                        </p:tav>
                                        <p:tav tm="100000">
                                          <p:val>
                                            <p:strVal val="#ppt_h"/>
                                          </p:val>
                                        </p:tav>
                                      </p:tavLst>
                                    </p:anim>
                                    <p:anim calcmode="lin" valueType="num">
                                      <p:cBhvr>
                                        <p:cTn id="62" dur="500" decel="50000" fill="hold">
                                          <p:stCondLst>
                                            <p:cond delay="0"/>
                                          </p:stCondLst>
                                        </p:cTn>
                                        <p:tgtEl>
                                          <p:spTgt spid="2052"/>
                                        </p:tgtEl>
                                        <p:attrNameLst>
                                          <p:attrName>ppt_x</p:attrName>
                                        </p:attrNameLst>
                                      </p:cBhvr>
                                      <p:tavLst>
                                        <p:tav tm="0">
                                          <p:val>
                                            <p:strVal val="#ppt_x+.4"/>
                                          </p:val>
                                        </p:tav>
                                        <p:tav tm="100000">
                                          <p:val>
                                            <p:strVal val="#ppt_x"/>
                                          </p:val>
                                        </p:tav>
                                      </p:tavLst>
                                    </p:anim>
                                    <p:anim calcmode="lin" valueType="num">
                                      <p:cBhvr>
                                        <p:cTn id="63" dur="500" decel="50000" fill="hold">
                                          <p:stCondLst>
                                            <p:cond delay="0"/>
                                          </p:stCondLst>
                                        </p:cTn>
                                        <p:tgtEl>
                                          <p:spTgt spid="2052"/>
                                        </p:tgtEl>
                                        <p:attrNameLst>
                                          <p:attrName>ppt_y</p:attrName>
                                        </p:attrNameLst>
                                      </p:cBhvr>
                                      <p:tavLst>
                                        <p:tav tm="0">
                                          <p:val>
                                            <p:strVal val="#ppt_y-.2"/>
                                          </p:val>
                                        </p:tav>
                                        <p:tav tm="100000">
                                          <p:val>
                                            <p:strVal val="#ppt_y+.1"/>
                                          </p:val>
                                        </p:tav>
                                      </p:tavLst>
                                    </p:anim>
                                    <p:anim calcmode="lin" valueType="num">
                                      <p:cBhvr>
                                        <p:cTn id="64" dur="500" accel="50000" fill="hold">
                                          <p:stCondLst>
                                            <p:cond delay="500"/>
                                          </p:stCondLst>
                                        </p:cTn>
                                        <p:tgtEl>
                                          <p:spTgt spid="2052"/>
                                        </p:tgtEl>
                                        <p:attrNameLst>
                                          <p:attrName>ppt_y</p:attrName>
                                        </p:attrNameLst>
                                      </p:cBhvr>
                                      <p:tavLst>
                                        <p:tav tm="0">
                                          <p:val>
                                            <p:strVal val="#ppt_y+.1"/>
                                          </p:val>
                                        </p:tav>
                                        <p:tav tm="100000">
                                          <p:val>
                                            <p:strVal val="#ppt_y"/>
                                          </p:val>
                                        </p:tav>
                                      </p:tavLst>
                                    </p:anim>
                                    <p:animEffect transition="in" filter="fade">
                                      <p:cBhvr>
                                        <p:cTn id="65" dur="1000" decel="50000">
                                          <p:stCondLst>
                                            <p:cond delay="0"/>
                                          </p:stCondLst>
                                        </p:cTn>
                                        <p:tgtEl>
                                          <p:spTgt spid="2052"/>
                                        </p:tgtEl>
                                      </p:cBhvr>
                                    </p:animEffec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nodeType="clickEffect">
                                  <p:stCondLst>
                                    <p:cond delay="0"/>
                                  </p:stCondLst>
                                  <p:childTnLst>
                                    <p:set>
                                      <p:cBhvr>
                                        <p:cTn id="69" dur="1" fill="hold">
                                          <p:stCondLst>
                                            <p:cond delay="0"/>
                                          </p:stCondLst>
                                        </p:cTn>
                                        <p:tgtEl>
                                          <p:spTgt spid="2056"/>
                                        </p:tgtEl>
                                        <p:attrNameLst>
                                          <p:attrName>style.visibility</p:attrName>
                                        </p:attrNameLst>
                                      </p:cBhvr>
                                      <p:to>
                                        <p:strVal val="visible"/>
                                      </p:to>
                                    </p:set>
                                  </p:childTnLst>
                                </p:cTn>
                              </p:par>
                            </p:childTnLst>
                          </p:cTn>
                        </p:par>
                        <p:par>
                          <p:cTn id="70" fill="hold">
                            <p:stCondLst>
                              <p:cond delay="0"/>
                            </p:stCondLst>
                            <p:childTnLst>
                              <p:par>
                                <p:cTn id="71" presetID="42" presetClass="path" presetSubtype="0" accel="50000" decel="50000" fill="hold" nodeType="afterEffect">
                                  <p:stCondLst>
                                    <p:cond delay="0"/>
                                  </p:stCondLst>
                                  <p:childTnLst>
                                    <p:animMotion origin="layout" path="M -1.66667E-6 3.45679E-6 L -0.13003 -0.2429 " pathEditMode="relative" rAng="0" ptsTypes="AA">
                                      <p:cBhvr>
                                        <p:cTn id="72" dur="2000" fill="hold"/>
                                        <p:tgtEl>
                                          <p:spTgt spid="2056"/>
                                        </p:tgtEl>
                                        <p:attrNameLst>
                                          <p:attrName>ppt_x</p:attrName>
                                          <p:attrName>ppt_y</p:attrName>
                                        </p:attrNameLst>
                                      </p:cBhvr>
                                      <p:rCtr x="-6510" y="-12160"/>
                                    </p:animMotion>
                                  </p:childTnLst>
                                </p:cTn>
                              </p:par>
                            </p:childTnLst>
                          </p:cTn>
                        </p:par>
                        <p:par>
                          <p:cTn id="73" fill="hold">
                            <p:stCondLst>
                              <p:cond delay="2000"/>
                            </p:stCondLst>
                            <p:childTnLst>
                              <p:par>
                                <p:cTn id="74" presetID="26" presetClass="emph" presetSubtype="0" fill="hold" nodeType="afterEffect">
                                  <p:stCondLst>
                                    <p:cond delay="0"/>
                                  </p:stCondLst>
                                  <p:childTnLst>
                                    <p:animEffect transition="out" filter="fade">
                                      <p:cBhvr>
                                        <p:cTn id="75" dur="500" tmFilter="0, 0; .2, .5; .8, .5; 1, 0"/>
                                        <p:tgtEl>
                                          <p:spTgt spid="2050"/>
                                        </p:tgtEl>
                                      </p:cBhvr>
                                    </p:animEffect>
                                    <p:animScale>
                                      <p:cBhvr>
                                        <p:cTn id="76" dur="250" autoRev="1" fill="hold"/>
                                        <p:tgtEl>
                                          <p:spTgt spid="2050"/>
                                        </p:tgtEl>
                                      </p:cBhvr>
                                      <p:by x="105000" y="105000"/>
                                    </p:animScale>
                                  </p:childTnLst>
                                </p:cTn>
                              </p:par>
                            </p:childTnLst>
                          </p:cTn>
                        </p:par>
                        <p:par>
                          <p:cTn id="77" fill="hold">
                            <p:stCondLst>
                              <p:cond delay="2500"/>
                            </p:stCondLst>
                            <p:childTnLst>
                              <p:par>
                                <p:cTn id="78" presetID="1" presetClass="exit" presetSubtype="0" fill="hold" nodeType="afterEffect">
                                  <p:stCondLst>
                                    <p:cond delay="0"/>
                                  </p:stCondLst>
                                  <p:childTnLst>
                                    <p:set>
                                      <p:cBhvr>
                                        <p:cTn id="79" dur="1" fill="hold">
                                          <p:stCondLst>
                                            <p:cond delay="0"/>
                                          </p:stCondLst>
                                        </p:cTn>
                                        <p:tgtEl>
                                          <p:spTgt spid="2056"/>
                                        </p:tgtEl>
                                        <p:attrNameLst>
                                          <p:attrName>style.visibility</p:attrName>
                                        </p:attrNameLst>
                                      </p:cBhvr>
                                      <p:to>
                                        <p:strVal val="hidden"/>
                                      </p:to>
                                    </p:set>
                                  </p:childTnLst>
                                </p:cTn>
                              </p:par>
                            </p:childTnLst>
                          </p:cTn>
                        </p:par>
                        <p:par>
                          <p:cTn id="80" fill="hold">
                            <p:stCondLst>
                              <p:cond delay="2500"/>
                            </p:stCondLst>
                            <p:childTnLst>
                              <p:par>
                                <p:cTn id="81" presetID="1" presetClass="entr" presetSubtype="0" fill="hold" grpId="0" nodeType="afterEffect">
                                  <p:stCondLst>
                                    <p:cond delay="0"/>
                                  </p:stCondLst>
                                  <p:childTnLst>
                                    <p:set>
                                      <p:cBhvr>
                                        <p:cTn id="82" dur="1" fill="hold">
                                          <p:stCondLst>
                                            <p:cond delay="0"/>
                                          </p:stCondLst>
                                        </p:cTn>
                                        <p:tgtEl>
                                          <p:spTgt spid="22"/>
                                        </p:tgtEl>
                                        <p:attrNameLst>
                                          <p:attrName>style.visibility</p:attrName>
                                        </p:attrNameLst>
                                      </p:cBhvr>
                                      <p:to>
                                        <p:strVal val="visible"/>
                                      </p:to>
                                    </p:set>
                                  </p:childTnLst>
                                </p:cTn>
                              </p:par>
                            </p:childTnLst>
                          </p:cTn>
                        </p:par>
                        <p:par>
                          <p:cTn id="83" fill="hold">
                            <p:stCondLst>
                              <p:cond delay="2500"/>
                            </p:stCondLst>
                            <p:childTnLst>
                              <p:par>
                                <p:cTn id="84" presetID="1" presetClass="entr" presetSubtype="0" fill="hold" grpId="0" nodeType="afterEffect">
                                  <p:stCondLst>
                                    <p:cond delay="0"/>
                                  </p:stCondLst>
                                  <p:childTnLst>
                                    <p:set>
                                      <p:cBhvr>
                                        <p:cTn id="85" dur="1" fill="hold">
                                          <p:stCondLst>
                                            <p:cond delay="0"/>
                                          </p:stCondLst>
                                        </p:cTn>
                                        <p:tgtEl>
                                          <p:spTgt spid="23"/>
                                        </p:tgtEl>
                                        <p:attrNameLst>
                                          <p:attrName>style.visibility</p:attrName>
                                        </p:attrNameLst>
                                      </p:cBhvr>
                                      <p:to>
                                        <p:strVal val="visible"/>
                                      </p:to>
                                    </p:set>
                                  </p:childTnLst>
                                </p:cTn>
                              </p:par>
                            </p:childTnLst>
                          </p:cTn>
                        </p:par>
                        <p:par>
                          <p:cTn id="86" fill="hold">
                            <p:stCondLst>
                              <p:cond delay="2500"/>
                            </p:stCondLst>
                            <p:childTnLst>
                              <p:par>
                                <p:cTn id="87" presetID="10" presetClass="entr" presetSubtype="0" fill="hold" grpId="1" nodeType="afterEffect">
                                  <p:stCondLst>
                                    <p:cond delay="0"/>
                                  </p:stCondLst>
                                  <p:iterate type="lt">
                                    <p:tmPct val="0"/>
                                  </p:iterate>
                                  <p:childTnLst>
                                    <p:set>
                                      <p:cBhvr>
                                        <p:cTn id="88" dur="1" fill="hold">
                                          <p:stCondLst>
                                            <p:cond delay="0"/>
                                          </p:stCondLst>
                                        </p:cTn>
                                        <p:tgtEl>
                                          <p:spTgt spid="24"/>
                                        </p:tgtEl>
                                        <p:attrNameLst>
                                          <p:attrName>style.visibility</p:attrName>
                                        </p:attrNameLst>
                                      </p:cBhvr>
                                      <p:to>
                                        <p:strVal val="visible"/>
                                      </p:to>
                                    </p:set>
                                    <p:animEffect transition="in" filter="fade">
                                      <p:cBhvr>
                                        <p:cTn id="89" dur="500"/>
                                        <p:tgtEl>
                                          <p:spTgt spid="24"/>
                                        </p:tgtEl>
                                      </p:cBhvr>
                                    </p:animEffect>
                                  </p:childTnLst>
                                </p:cTn>
                              </p:par>
                            </p:childTnLst>
                          </p:cTn>
                        </p:par>
                        <p:par>
                          <p:cTn id="90" fill="hold">
                            <p:stCondLst>
                              <p:cond delay="3000"/>
                            </p:stCondLst>
                            <p:childTnLst>
                              <p:par>
                                <p:cTn id="91" presetID="34" presetClass="emph" presetSubtype="0" fill="hold" grpId="0" nodeType="afterEffect">
                                  <p:stCondLst>
                                    <p:cond delay="0"/>
                                  </p:stCondLst>
                                  <p:iterate type="lt">
                                    <p:tmPct val="10000"/>
                                  </p:iterate>
                                  <p:childTnLst>
                                    <p:animMotion origin="layout" path="M -3.61111E-6 -3.33333E-6 L -3.61111E-6 -0.07222 " pathEditMode="relative" rAng="0" ptsTypes="AA">
                                      <p:cBhvr>
                                        <p:cTn id="92" dur="250" accel="50000" decel="50000" autoRev="1" fill="hold">
                                          <p:stCondLst>
                                            <p:cond delay="0"/>
                                          </p:stCondLst>
                                        </p:cTn>
                                        <p:tgtEl>
                                          <p:spTgt spid="24"/>
                                        </p:tgtEl>
                                        <p:attrNameLst>
                                          <p:attrName>ppt_x</p:attrName>
                                          <p:attrName>ppt_y</p:attrName>
                                        </p:attrNameLst>
                                      </p:cBhvr>
                                      <p:rCtr x="0" y="-3611"/>
                                    </p:animMotion>
                                    <p:animRot by="1500000">
                                      <p:cBhvr>
                                        <p:cTn id="93" dur="125" fill="hold">
                                          <p:stCondLst>
                                            <p:cond delay="0"/>
                                          </p:stCondLst>
                                        </p:cTn>
                                        <p:tgtEl>
                                          <p:spTgt spid="24"/>
                                        </p:tgtEl>
                                        <p:attrNameLst>
                                          <p:attrName>r</p:attrName>
                                        </p:attrNameLst>
                                      </p:cBhvr>
                                    </p:animRot>
                                    <p:animRot by="-1500000">
                                      <p:cBhvr>
                                        <p:cTn id="94" dur="125" fill="hold">
                                          <p:stCondLst>
                                            <p:cond delay="125"/>
                                          </p:stCondLst>
                                        </p:cTn>
                                        <p:tgtEl>
                                          <p:spTgt spid="24"/>
                                        </p:tgtEl>
                                        <p:attrNameLst>
                                          <p:attrName>r</p:attrName>
                                        </p:attrNameLst>
                                      </p:cBhvr>
                                    </p:animRot>
                                    <p:animRot by="-1500000">
                                      <p:cBhvr>
                                        <p:cTn id="95" dur="125" fill="hold">
                                          <p:stCondLst>
                                            <p:cond delay="250"/>
                                          </p:stCondLst>
                                        </p:cTn>
                                        <p:tgtEl>
                                          <p:spTgt spid="24"/>
                                        </p:tgtEl>
                                        <p:attrNameLst>
                                          <p:attrName>r</p:attrName>
                                        </p:attrNameLst>
                                      </p:cBhvr>
                                    </p:animRot>
                                    <p:animRot by="1500000">
                                      <p:cBhvr>
                                        <p:cTn id="96" dur="125" fill="hold">
                                          <p:stCondLst>
                                            <p:cond delay="375"/>
                                          </p:stCondLst>
                                        </p:cTn>
                                        <p:tgtEl>
                                          <p:spTgt spid="24"/>
                                        </p:tgtEl>
                                        <p:attrNameLst>
                                          <p:attrName>r</p:attrName>
                                        </p:attrNameLst>
                                      </p:cBhvr>
                                    </p:animRot>
                                  </p:childTnLst>
                                </p:cTn>
                              </p:par>
                            </p:childTnLst>
                          </p:cTn>
                        </p:par>
                        <p:par>
                          <p:cTn id="97" fill="hold">
                            <p:stCondLst>
                              <p:cond delay="3850"/>
                            </p:stCondLst>
                            <p:childTnLst>
                              <p:par>
                                <p:cTn id="98" presetID="22" presetClass="exit" presetSubtype="8" fill="hold" grpId="1" nodeType="afterEffect">
                                  <p:stCondLst>
                                    <p:cond delay="0"/>
                                  </p:stCondLst>
                                  <p:childTnLst>
                                    <p:animEffect transition="out" filter="wipe(left)">
                                      <p:cBhvr>
                                        <p:cTn id="99" dur="2000"/>
                                        <p:tgtEl>
                                          <p:spTgt spid="23"/>
                                        </p:tgtEl>
                                      </p:cBhvr>
                                    </p:animEffect>
                                    <p:set>
                                      <p:cBhvr>
                                        <p:cTn id="100" dur="1" fill="hold">
                                          <p:stCondLst>
                                            <p:cond delay="1999"/>
                                          </p:stCondLst>
                                        </p:cTn>
                                        <p:tgtEl>
                                          <p:spTgt spid="2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 grpId="0"/>
      <p:bldP spid="442" grpId="0"/>
      <p:bldP spid="443" grpId="0"/>
      <p:bldP spid="444" grpId="0"/>
      <p:bldP spid="446" grpId="0"/>
      <p:bldP spid="22" grpId="0" animBg="1"/>
      <p:bldP spid="23" grpId="0" animBg="1"/>
      <p:bldP spid="23" grpId="1" animBg="1"/>
      <p:bldP spid="24" grpId="0"/>
      <p:bldP spid="24"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3"/>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Pin</a:t>
            </a:r>
            <a:endParaRPr dirty="0"/>
          </a:p>
        </p:txBody>
      </p:sp>
      <p:sp>
        <p:nvSpPr>
          <p:cNvPr id="464" name="Google Shape;464;p33"/>
          <p:cNvSpPr/>
          <p:nvPr/>
        </p:nvSpPr>
        <p:spPr>
          <a:xfrm>
            <a:off x="1924397" y="1410449"/>
            <a:ext cx="25056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txBox="1">
            <a:spLocks noGrp="1"/>
          </p:cNvSpPr>
          <p:nvPr>
            <p:ph type="title"/>
          </p:nvPr>
        </p:nvSpPr>
        <p:spPr>
          <a:xfrm>
            <a:off x="2100485" y="1350001"/>
            <a:ext cx="19269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Khái niệm</a:t>
            </a:r>
            <a:endParaRPr dirty="0"/>
          </a:p>
        </p:txBody>
      </p:sp>
      <p:grpSp>
        <p:nvGrpSpPr>
          <p:cNvPr id="470" name="Google Shape;470;p33"/>
          <p:cNvGrpSpPr/>
          <p:nvPr/>
        </p:nvGrpSpPr>
        <p:grpSpPr>
          <a:xfrm>
            <a:off x="504774" y="1105401"/>
            <a:ext cx="1137900" cy="861417"/>
            <a:chOff x="2333960" y="2049193"/>
            <a:chExt cx="1137900" cy="861417"/>
          </a:xfrm>
        </p:grpSpPr>
        <p:sp>
          <p:nvSpPr>
            <p:cNvPr id="471" name="Google Shape;471;p33"/>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66;p33">
            <a:extLst>
              <a:ext uri="{FF2B5EF4-FFF2-40B4-BE49-F238E27FC236}">
                <a16:creationId xmlns:a16="http://schemas.microsoft.com/office/drawing/2014/main" id="{A4085D6B-4196-7987-1E0F-42B911604B85}"/>
              </a:ext>
            </a:extLst>
          </p:cNvPr>
          <p:cNvSpPr txBox="1">
            <a:spLocks/>
          </p:cNvSpPr>
          <p:nvPr/>
        </p:nvSpPr>
        <p:spPr>
          <a:xfrm>
            <a:off x="110274" y="1319568"/>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1</a:t>
            </a:r>
          </a:p>
        </p:txBody>
      </p:sp>
      <p:sp>
        <p:nvSpPr>
          <p:cNvPr id="6" name="Subtitle 5">
            <a:extLst>
              <a:ext uri="{FF2B5EF4-FFF2-40B4-BE49-F238E27FC236}">
                <a16:creationId xmlns:a16="http://schemas.microsoft.com/office/drawing/2014/main" id="{8DE619EE-679A-7254-69BD-E7A0A02EF254}"/>
              </a:ext>
            </a:extLst>
          </p:cNvPr>
          <p:cNvSpPr>
            <a:spLocks noGrp="1"/>
          </p:cNvSpPr>
          <p:nvPr>
            <p:ph type="subTitle" idx="1"/>
          </p:nvPr>
        </p:nvSpPr>
        <p:spPr>
          <a:xfrm>
            <a:off x="110274" y="2168123"/>
            <a:ext cx="5542845" cy="1040846"/>
          </a:xfrm>
        </p:spPr>
        <p:txBody>
          <a:bodyPr/>
          <a:lstStyle/>
          <a:p>
            <a:pPr algn="l"/>
            <a:r>
              <a:rPr lang="en-US" sz="1800" b="0" i="0" dirty="0">
                <a:solidFill>
                  <a:srgbClr val="333333"/>
                </a:solidFill>
                <a:effectLst/>
                <a:latin typeface="Helvetica" panose="020B0604020202020204" pitchFamily="34" charset="0"/>
              </a:rPr>
              <a:t>     </a:t>
            </a:r>
            <a:r>
              <a:rPr lang="vi-VN" sz="1800" b="0" i="0" dirty="0">
                <a:solidFill>
                  <a:srgbClr val="333333"/>
                </a:solidFill>
                <a:effectLst/>
                <a:latin typeface="Helvetica" panose="020B0604020202020204" pitchFamily="34" charset="0"/>
              </a:rPr>
              <a:t>Pin là một phần cứng nhằm cung cấp năng lượng để tạo điều kiện cho laptop hoạt động mà không cần phải cắm dây nguồn.</a:t>
            </a:r>
            <a:endParaRPr lang="en-US" sz="1800" dirty="0"/>
          </a:p>
        </p:txBody>
      </p:sp>
      <p:pic>
        <p:nvPicPr>
          <p:cNvPr id="3074" name="Picture 2" descr="Thay pin laptop Lenovo Thinkpad giá rẻ | Điện Thoại Vui">
            <a:extLst>
              <a:ext uri="{FF2B5EF4-FFF2-40B4-BE49-F238E27FC236}">
                <a16:creationId xmlns:a16="http://schemas.microsoft.com/office/drawing/2014/main" id="{F9E6AE3E-F03A-97A4-D21C-EB5DA537E3D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4000" b="89778" l="1778" r="96889"/>
                    </a14:imgEffect>
                  </a14:imgLayer>
                </a14:imgProps>
              </a:ext>
              <a:ext uri="{28A0092B-C50C-407E-A947-70E740481C1C}">
                <a14:useLocalDpi xmlns:a14="http://schemas.microsoft.com/office/drawing/2010/main" val="0"/>
              </a:ext>
            </a:extLst>
          </a:blip>
          <a:srcRect/>
          <a:stretch>
            <a:fillRect/>
          </a:stretch>
        </p:blipFill>
        <p:spPr bwMode="auto">
          <a:xfrm>
            <a:off x="1043874" y="3080123"/>
            <a:ext cx="1664317" cy="166431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Giải đáp] Cấu Tạo Pin Laptop Như Thế Nào?">
            <a:extLst>
              <a:ext uri="{FF2B5EF4-FFF2-40B4-BE49-F238E27FC236}">
                <a16:creationId xmlns:a16="http://schemas.microsoft.com/office/drawing/2014/main" id="{1D254595-5CAE-4577-5EF5-FD16142BCA73}"/>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4124" b="98454" l="0" r="100000"/>
                    </a14:imgEffect>
                  </a14:imgLayer>
                </a14:imgProps>
              </a:ext>
              <a:ext uri="{28A0092B-C50C-407E-A947-70E740481C1C}">
                <a14:useLocalDpi xmlns:a14="http://schemas.microsoft.com/office/drawing/2010/main" val="0"/>
              </a:ext>
            </a:extLst>
          </a:blip>
          <a:srcRect/>
          <a:stretch>
            <a:fillRect/>
          </a:stretch>
        </p:blipFill>
        <p:spPr bwMode="auto">
          <a:xfrm>
            <a:off x="3233361" y="3080123"/>
            <a:ext cx="2125309" cy="159193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Bảng Giá Thay PIN Laptop Dell TPHCM [Nhanh Chóng - Uy Tín]">
            <a:extLst>
              <a:ext uri="{FF2B5EF4-FFF2-40B4-BE49-F238E27FC236}">
                <a16:creationId xmlns:a16="http://schemas.microsoft.com/office/drawing/2014/main" id="{FA342EA2-D551-B962-C8FD-3CAE7ED5911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889" b="98222" l="0" r="100000"/>
                    </a14:imgEffect>
                  </a14:imgLayer>
                </a14:imgProps>
              </a:ext>
              <a:ext uri="{28A0092B-C50C-407E-A947-70E740481C1C}">
                <a14:useLocalDpi xmlns:a14="http://schemas.microsoft.com/office/drawing/2010/main" val="0"/>
              </a:ext>
            </a:extLst>
          </a:blip>
          <a:srcRect/>
          <a:stretch>
            <a:fillRect/>
          </a:stretch>
        </p:blipFill>
        <p:spPr bwMode="auto">
          <a:xfrm>
            <a:off x="5957001" y="2688546"/>
            <a:ext cx="2143125" cy="2143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353045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463"/>
                                        </p:tgtEl>
                                        <p:attrNameLst>
                                          <p:attrName>style.visibility</p:attrName>
                                        </p:attrNameLst>
                                      </p:cBhvr>
                                      <p:to>
                                        <p:strVal val="visible"/>
                                      </p:to>
                                    </p:set>
                                    <p:animEffect transition="in" filter="randombar(horizontal)">
                                      <p:cBhvr>
                                        <p:cTn id="7" dur="500"/>
                                        <p:tgtEl>
                                          <p:spTgt spid="463"/>
                                        </p:tgtEl>
                                      </p:cBhvr>
                                    </p:animEffect>
                                  </p:childTnLst>
                                </p:cTn>
                              </p:par>
                            </p:childTnLst>
                          </p:cTn>
                        </p:par>
                      </p:childTnLst>
                    </p:cTn>
                  </p:par>
                  <p:par>
                    <p:cTn id="8" fill="hold">
                      <p:stCondLst>
                        <p:cond delay="indefinite"/>
                      </p:stCondLst>
                      <p:childTnLst>
                        <p:par>
                          <p:cTn id="9" fill="hold">
                            <p:stCondLst>
                              <p:cond delay="0"/>
                            </p:stCondLst>
                            <p:childTnLst>
                              <p:par>
                                <p:cTn id="10" presetID="23"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childTnLst>
                                </p:cTn>
                              </p:par>
                              <p:par>
                                <p:cTn id="14" presetID="23" presetClass="entr" presetSubtype="16" fill="hold" nodeType="withEffect">
                                  <p:stCondLst>
                                    <p:cond delay="0"/>
                                  </p:stCondLst>
                                  <p:childTnLst>
                                    <p:set>
                                      <p:cBhvr>
                                        <p:cTn id="15" dur="1" fill="hold">
                                          <p:stCondLst>
                                            <p:cond delay="0"/>
                                          </p:stCondLst>
                                        </p:cTn>
                                        <p:tgtEl>
                                          <p:spTgt spid="470"/>
                                        </p:tgtEl>
                                        <p:attrNameLst>
                                          <p:attrName>style.visibility</p:attrName>
                                        </p:attrNameLst>
                                      </p:cBhvr>
                                      <p:to>
                                        <p:strVal val="visible"/>
                                      </p:to>
                                    </p:set>
                                    <p:anim calcmode="lin" valueType="num">
                                      <p:cBhvr>
                                        <p:cTn id="16" dur="500" fill="hold"/>
                                        <p:tgtEl>
                                          <p:spTgt spid="470"/>
                                        </p:tgtEl>
                                        <p:attrNameLst>
                                          <p:attrName>ppt_w</p:attrName>
                                        </p:attrNameLst>
                                      </p:cBhvr>
                                      <p:tavLst>
                                        <p:tav tm="0">
                                          <p:val>
                                            <p:fltVal val="0"/>
                                          </p:val>
                                        </p:tav>
                                        <p:tav tm="100000">
                                          <p:val>
                                            <p:strVal val="#ppt_w"/>
                                          </p:val>
                                        </p:tav>
                                      </p:tavLst>
                                    </p:anim>
                                    <p:anim calcmode="lin" valueType="num">
                                      <p:cBhvr>
                                        <p:cTn id="17" dur="500" fill="hold"/>
                                        <p:tgtEl>
                                          <p:spTgt spid="470"/>
                                        </p:tgtEl>
                                        <p:attrNameLst>
                                          <p:attrName>ppt_h</p:attrName>
                                        </p:attrNameLst>
                                      </p:cBhvr>
                                      <p:tavLst>
                                        <p:tav tm="0">
                                          <p:val>
                                            <p:fltVal val="0"/>
                                          </p:val>
                                        </p:tav>
                                        <p:tav tm="100000">
                                          <p:val>
                                            <p:strVal val="#ppt_h"/>
                                          </p:val>
                                        </p:tav>
                                      </p:tavLst>
                                    </p:anim>
                                  </p:childTnLst>
                                </p:cTn>
                              </p:par>
                              <p:par>
                                <p:cTn id="18" presetID="23" presetClass="entr" presetSubtype="16" fill="hold" grpId="0" nodeType="withEffect">
                                  <p:stCondLst>
                                    <p:cond delay="0"/>
                                  </p:stCondLst>
                                  <p:childTnLst>
                                    <p:set>
                                      <p:cBhvr>
                                        <p:cTn id="19" dur="1" fill="hold">
                                          <p:stCondLst>
                                            <p:cond delay="0"/>
                                          </p:stCondLst>
                                        </p:cTn>
                                        <p:tgtEl>
                                          <p:spTgt spid="464"/>
                                        </p:tgtEl>
                                        <p:attrNameLst>
                                          <p:attrName>style.visibility</p:attrName>
                                        </p:attrNameLst>
                                      </p:cBhvr>
                                      <p:to>
                                        <p:strVal val="visible"/>
                                      </p:to>
                                    </p:set>
                                    <p:anim calcmode="lin" valueType="num">
                                      <p:cBhvr>
                                        <p:cTn id="20" dur="500" fill="hold"/>
                                        <p:tgtEl>
                                          <p:spTgt spid="464"/>
                                        </p:tgtEl>
                                        <p:attrNameLst>
                                          <p:attrName>ppt_w</p:attrName>
                                        </p:attrNameLst>
                                      </p:cBhvr>
                                      <p:tavLst>
                                        <p:tav tm="0">
                                          <p:val>
                                            <p:fltVal val="0"/>
                                          </p:val>
                                        </p:tav>
                                        <p:tav tm="100000">
                                          <p:val>
                                            <p:strVal val="#ppt_w"/>
                                          </p:val>
                                        </p:tav>
                                      </p:tavLst>
                                    </p:anim>
                                    <p:anim calcmode="lin" valueType="num">
                                      <p:cBhvr>
                                        <p:cTn id="21" dur="500" fill="hold"/>
                                        <p:tgtEl>
                                          <p:spTgt spid="464"/>
                                        </p:tgtEl>
                                        <p:attrNameLst>
                                          <p:attrName>ppt_h</p:attrName>
                                        </p:attrNameLst>
                                      </p:cBhvr>
                                      <p:tavLst>
                                        <p:tav tm="0">
                                          <p:val>
                                            <p:fltVal val="0"/>
                                          </p:val>
                                        </p:tav>
                                        <p:tav tm="100000">
                                          <p:val>
                                            <p:strVal val="#ppt_h"/>
                                          </p:val>
                                        </p:tav>
                                      </p:tavLst>
                                    </p:anim>
                                  </p:childTnLst>
                                </p:cTn>
                              </p:par>
                              <p:par>
                                <p:cTn id="22" presetID="23" presetClass="entr" presetSubtype="16" fill="hold" grpId="0" nodeType="withEffect">
                                  <p:stCondLst>
                                    <p:cond delay="0"/>
                                  </p:stCondLst>
                                  <p:childTnLst>
                                    <p:set>
                                      <p:cBhvr>
                                        <p:cTn id="23" dur="1" fill="hold">
                                          <p:stCondLst>
                                            <p:cond delay="0"/>
                                          </p:stCondLst>
                                        </p:cTn>
                                        <p:tgtEl>
                                          <p:spTgt spid="466"/>
                                        </p:tgtEl>
                                        <p:attrNameLst>
                                          <p:attrName>style.visibility</p:attrName>
                                        </p:attrNameLst>
                                      </p:cBhvr>
                                      <p:to>
                                        <p:strVal val="visible"/>
                                      </p:to>
                                    </p:set>
                                    <p:anim calcmode="lin" valueType="num">
                                      <p:cBhvr>
                                        <p:cTn id="24" dur="500" fill="hold"/>
                                        <p:tgtEl>
                                          <p:spTgt spid="466"/>
                                        </p:tgtEl>
                                        <p:attrNameLst>
                                          <p:attrName>ppt_w</p:attrName>
                                        </p:attrNameLst>
                                      </p:cBhvr>
                                      <p:tavLst>
                                        <p:tav tm="0">
                                          <p:val>
                                            <p:fltVal val="0"/>
                                          </p:val>
                                        </p:tav>
                                        <p:tav tm="100000">
                                          <p:val>
                                            <p:strVal val="#ppt_w"/>
                                          </p:val>
                                        </p:tav>
                                      </p:tavLst>
                                    </p:anim>
                                    <p:anim calcmode="lin" valueType="num">
                                      <p:cBhvr>
                                        <p:cTn id="25" dur="500" fill="hold"/>
                                        <p:tgtEl>
                                          <p:spTgt spid="466"/>
                                        </p:tgtEl>
                                        <p:attrNameLst>
                                          <p:attrName>ppt_h</p:attrName>
                                        </p:attrNameLst>
                                      </p:cBhvr>
                                      <p:tavLst>
                                        <p:tav tm="0">
                                          <p:val>
                                            <p:fltVal val="0"/>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ID="56" presetClass="entr" presetSubtype="0" fill="hold" grpId="0" nodeType="clickEffect">
                                  <p:stCondLst>
                                    <p:cond delay="0"/>
                                  </p:stCondLst>
                                  <p:iterate type="lt">
                                    <p:tmPct val="1648"/>
                                  </p:iterate>
                                  <p:childTnLst>
                                    <p:set>
                                      <p:cBhvr>
                                        <p:cTn id="29" dur="1" fill="hold">
                                          <p:stCondLst>
                                            <p:cond delay="0"/>
                                          </p:stCondLst>
                                        </p:cTn>
                                        <p:tgtEl>
                                          <p:spTgt spid="6">
                                            <p:txEl>
                                              <p:pRg st="0" end="0"/>
                                            </p:txEl>
                                          </p:spTgt>
                                        </p:tgtEl>
                                        <p:attrNameLst>
                                          <p:attrName>style.visibility</p:attrName>
                                        </p:attrNameLst>
                                      </p:cBhvr>
                                      <p:to>
                                        <p:strVal val="visible"/>
                                      </p:to>
                                    </p:set>
                                    <p:anim by="(-#ppt_w*2)" calcmode="lin" valueType="num">
                                      <p:cBhvr rctx="PPT">
                                        <p:cTn id="30" dur="500" autoRev="1" fill="hold">
                                          <p:stCondLst>
                                            <p:cond delay="0"/>
                                          </p:stCondLst>
                                        </p:cTn>
                                        <p:tgtEl>
                                          <p:spTgt spid="6">
                                            <p:txEl>
                                              <p:pRg st="0" end="0"/>
                                            </p:txEl>
                                          </p:spTgt>
                                        </p:tgtEl>
                                        <p:attrNameLst>
                                          <p:attrName>ppt_w</p:attrName>
                                        </p:attrNameLst>
                                      </p:cBhvr>
                                    </p:anim>
                                    <p:anim by="(#ppt_w*0.50)" calcmode="lin" valueType="num">
                                      <p:cBhvr>
                                        <p:cTn id="31" dur="500" decel="50000" autoRev="1" fill="hold">
                                          <p:stCondLst>
                                            <p:cond delay="0"/>
                                          </p:stCondLst>
                                        </p:cTn>
                                        <p:tgtEl>
                                          <p:spTgt spid="6">
                                            <p:txEl>
                                              <p:pRg st="0" end="0"/>
                                            </p:txEl>
                                          </p:spTgt>
                                        </p:tgtEl>
                                        <p:attrNameLst>
                                          <p:attrName>ppt_x</p:attrName>
                                        </p:attrNameLst>
                                      </p:cBhvr>
                                    </p:anim>
                                    <p:anim from="(-#ppt_h/2)" to="(#ppt_y)" calcmode="lin" valueType="num">
                                      <p:cBhvr>
                                        <p:cTn id="32" dur="1000" fill="hold">
                                          <p:stCondLst>
                                            <p:cond delay="0"/>
                                          </p:stCondLst>
                                        </p:cTn>
                                        <p:tgtEl>
                                          <p:spTgt spid="6">
                                            <p:txEl>
                                              <p:pRg st="0" end="0"/>
                                            </p:txEl>
                                          </p:spTgt>
                                        </p:tgtEl>
                                        <p:attrNameLst>
                                          <p:attrName>ppt_y</p:attrName>
                                        </p:attrNameLst>
                                      </p:cBhvr>
                                    </p:anim>
                                    <p:animRot by="21600000">
                                      <p:cBhvr>
                                        <p:cTn id="33" dur="1000" fill="hold">
                                          <p:stCondLst>
                                            <p:cond delay="0"/>
                                          </p:stCondLst>
                                        </p:cTn>
                                        <p:tgtEl>
                                          <p:spTgt spid="6">
                                            <p:txEl>
                                              <p:pRg st="0" end="0"/>
                                            </p:txEl>
                                          </p:spTgt>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3074"/>
                                        </p:tgtEl>
                                        <p:attrNameLst>
                                          <p:attrName>style.visibility</p:attrName>
                                        </p:attrNameLst>
                                      </p:cBhvr>
                                      <p:to>
                                        <p:strVal val="visible"/>
                                      </p:to>
                                    </p:set>
                                    <p:anim calcmode="lin" valueType="num">
                                      <p:cBhvr additive="base">
                                        <p:cTn id="38" dur="500" fill="hold"/>
                                        <p:tgtEl>
                                          <p:spTgt spid="3074"/>
                                        </p:tgtEl>
                                        <p:attrNameLst>
                                          <p:attrName>ppt_x</p:attrName>
                                        </p:attrNameLst>
                                      </p:cBhvr>
                                      <p:tavLst>
                                        <p:tav tm="0">
                                          <p:val>
                                            <p:strVal val="#ppt_x"/>
                                          </p:val>
                                        </p:tav>
                                        <p:tav tm="100000">
                                          <p:val>
                                            <p:strVal val="#ppt_x"/>
                                          </p:val>
                                        </p:tav>
                                      </p:tavLst>
                                    </p:anim>
                                    <p:anim calcmode="lin" valueType="num">
                                      <p:cBhvr additive="base">
                                        <p:cTn id="39" dur="500" fill="hold"/>
                                        <p:tgtEl>
                                          <p:spTgt spid="3074"/>
                                        </p:tgtEl>
                                        <p:attrNameLst>
                                          <p:attrName>ppt_y</p:attrName>
                                        </p:attrNameLst>
                                      </p:cBhvr>
                                      <p:tavLst>
                                        <p:tav tm="0">
                                          <p:val>
                                            <p:strVal val="1+#ppt_h/2"/>
                                          </p:val>
                                        </p:tav>
                                        <p:tav tm="100000">
                                          <p:val>
                                            <p:strVal val="#ppt_y"/>
                                          </p:val>
                                        </p:tav>
                                      </p:tavLst>
                                    </p:anim>
                                  </p:childTnLst>
                                </p:cTn>
                              </p:par>
                            </p:childTnLst>
                          </p:cTn>
                        </p:par>
                        <p:par>
                          <p:cTn id="40" fill="hold">
                            <p:stCondLst>
                              <p:cond delay="500"/>
                            </p:stCondLst>
                            <p:childTnLst>
                              <p:par>
                                <p:cTn id="41" presetID="2" presetClass="entr" presetSubtype="1" fill="hold" nodeType="afterEffect">
                                  <p:stCondLst>
                                    <p:cond delay="0"/>
                                  </p:stCondLst>
                                  <p:childTnLst>
                                    <p:set>
                                      <p:cBhvr>
                                        <p:cTn id="42" dur="1" fill="hold">
                                          <p:stCondLst>
                                            <p:cond delay="0"/>
                                          </p:stCondLst>
                                        </p:cTn>
                                        <p:tgtEl>
                                          <p:spTgt spid="3076"/>
                                        </p:tgtEl>
                                        <p:attrNameLst>
                                          <p:attrName>style.visibility</p:attrName>
                                        </p:attrNameLst>
                                      </p:cBhvr>
                                      <p:to>
                                        <p:strVal val="visible"/>
                                      </p:to>
                                    </p:set>
                                    <p:anim calcmode="lin" valueType="num">
                                      <p:cBhvr additive="base">
                                        <p:cTn id="43" dur="500" fill="hold"/>
                                        <p:tgtEl>
                                          <p:spTgt spid="3076"/>
                                        </p:tgtEl>
                                        <p:attrNameLst>
                                          <p:attrName>ppt_x</p:attrName>
                                        </p:attrNameLst>
                                      </p:cBhvr>
                                      <p:tavLst>
                                        <p:tav tm="0">
                                          <p:val>
                                            <p:strVal val="#ppt_x"/>
                                          </p:val>
                                        </p:tav>
                                        <p:tav tm="100000">
                                          <p:val>
                                            <p:strVal val="#ppt_x"/>
                                          </p:val>
                                        </p:tav>
                                      </p:tavLst>
                                    </p:anim>
                                    <p:anim calcmode="lin" valueType="num">
                                      <p:cBhvr additive="base">
                                        <p:cTn id="44" dur="500" fill="hold"/>
                                        <p:tgtEl>
                                          <p:spTgt spid="3076"/>
                                        </p:tgtEl>
                                        <p:attrNameLst>
                                          <p:attrName>ppt_y</p:attrName>
                                        </p:attrNameLst>
                                      </p:cBhvr>
                                      <p:tavLst>
                                        <p:tav tm="0">
                                          <p:val>
                                            <p:strVal val="0-#ppt_h/2"/>
                                          </p:val>
                                        </p:tav>
                                        <p:tav tm="100000">
                                          <p:val>
                                            <p:strVal val="#ppt_y"/>
                                          </p:val>
                                        </p:tav>
                                      </p:tavLst>
                                    </p:anim>
                                  </p:childTnLst>
                                </p:cTn>
                              </p:par>
                            </p:childTnLst>
                          </p:cTn>
                        </p:par>
                        <p:par>
                          <p:cTn id="45" fill="hold">
                            <p:stCondLst>
                              <p:cond delay="1000"/>
                            </p:stCondLst>
                            <p:childTnLst>
                              <p:par>
                                <p:cTn id="46" presetID="2" presetClass="entr" presetSubtype="2" fill="hold" nodeType="afterEffect">
                                  <p:stCondLst>
                                    <p:cond delay="0"/>
                                  </p:stCondLst>
                                  <p:childTnLst>
                                    <p:set>
                                      <p:cBhvr>
                                        <p:cTn id="47" dur="1" fill="hold">
                                          <p:stCondLst>
                                            <p:cond delay="0"/>
                                          </p:stCondLst>
                                        </p:cTn>
                                        <p:tgtEl>
                                          <p:spTgt spid="3078"/>
                                        </p:tgtEl>
                                        <p:attrNameLst>
                                          <p:attrName>style.visibility</p:attrName>
                                        </p:attrNameLst>
                                      </p:cBhvr>
                                      <p:to>
                                        <p:strVal val="visible"/>
                                      </p:to>
                                    </p:set>
                                    <p:anim calcmode="lin" valueType="num">
                                      <p:cBhvr additive="base">
                                        <p:cTn id="48" dur="500" fill="hold"/>
                                        <p:tgtEl>
                                          <p:spTgt spid="3078"/>
                                        </p:tgtEl>
                                        <p:attrNameLst>
                                          <p:attrName>ppt_x</p:attrName>
                                        </p:attrNameLst>
                                      </p:cBhvr>
                                      <p:tavLst>
                                        <p:tav tm="0">
                                          <p:val>
                                            <p:strVal val="1+#ppt_w/2"/>
                                          </p:val>
                                        </p:tav>
                                        <p:tav tm="100000">
                                          <p:val>
                                            <p:strVal val="#ppt_x"/>
                                          </p:val>
                                        </p:tav>
                                      </p:tavLst>
                                    </p:anim>
                                    <p:anim calcmode="lin" valueType="num">
                                      <p:cBhvr additive="base">
                                        <p:cTn id="49" dur="500" fill="hold"/>
                                        <p:tgtEl>
                                          <p:spTgt spid="307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3" grpId="0"/>
      <p:bldP spid="464" grpId="0" animBg="1"/>
      <p:bldP spid="466" grpId="0"/>
      <p:bldP spid="2" grpId="0"/>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3"/>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Pin</a:t>
            </a:r>
            <a:endParaRPr dirty="0"/>
          </a:p>
        </p:txBody>
      </p:sp>
      <p:sp>
        <p:nvSpPr>
          <p:cNvPr id="464" name="Google Shape;464;p33"/>
          <p:cNvSpPr/>
          <p:nvPr/>
        </p:nvSpPr>
        <p:spPr>
          <a:xfrm>
            <a:off x="1924396" y="1410449"/>
            <a:ext cx="3866803"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txBox="1">
            <a:spLocks noGrp="1"/>
          </p:cNvSpPr>
          <p:nvPr>
            <p:ph type="title"/>
          </p:nvPr>
        </p:nvSpPr>
        <p:spPr>
          <a:xfrm>
            <a:off x="2100485" y="1350001"/>
            <a:ext cx="3395772"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Nguyên</a:t>
            </a:r>
            <a:r>
              <a:rPr lang="en-US" dirty="0"/>
              <a:t> </a:t>
            </a:r>
            <a:r>
              <a:rPr lang="en-US" dirty="0" err="1"/>
              <a:t>lý</a:t>
            </a:r>
            <a:r>
              <a:rPr lang="en-US" dirty="0"/>
              <a:t> </a:t>
            </a:r>
            <a:r>
              <a:rPr lang="en-US" dirty="0" err="1"/>
              <a:t>hoạt</a:t>
            </a:r>
            <a:r>
              <a:rPr lang="en-US" dirty="0"/>
              <a:t> </a:t>
            </a:r>
            <a:r>
              <a:rPr lang="en-US" dirty="0" err="1"/>
              <a:t>động</a:t>
            </a:r>
            <a:endParaRPr dirty="0"/>
          </a:p>
        </p:txBody>
      </p:sp>
      <p:grpSp>
        <p:nvGrpSpPr>
          <p:cNvPr id="470" name="Google Shape;470;p33"/>
          <p:cNvGrpSpPr/>
          <p:nvPr/>
        </p:nvGrpSpPr>
        <p:grpSpPr>
          <a:xfrm>
            <a:off x="504774" y="1105401"/>
            <a:ext cx="1137900" cy="861417"/>
            <a:chOff x="2333960" y="2049193"/>
            <a:chExt cx="1137900" cy="861417"/>
          </a:xfrm>
        </p:grpSpPr>
        <p:sp>
          <p:nvSpPr>
            <p:cNvPr id="471" name="Google Shape;471;p33"/>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66;p33">
            <a:extLst>
              <a:ext uri="{FF2B5EF4-FFF2-40B4-BE49-F238E27FC236}">
                <a16:creationId xmlns:a16="http://schemas.microsoft.com/office/drawing/2014/main" id="{A4085D6B-4196-7987-1E0F-42B911604B85}"/>
              </a:ext>
            </a:extLst>
          </p:cNvPr>
          <p:cNvSpPr txBox="1">
            <a:spLocks/>
          </p:cNvSpPr>
          <p:nvPr/>
        </p:nvSpPr>
        <p:spPr>
          <a:xfrm>
            <a:off x="110274" y="1319568"/>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2</a:t>
            </a:r>
          </a:p>
        </p:txBody>
      </p:sp>
      <p:sp>
        <p:nvSpPr>
          <p:cNvPr id="9" name="Google Shape;468;p33">
            <a:extLst>
              <a:ext uri="{FF2B5EF4-FFF2-40B4-BE49-F238E27FC236}">
                <a16:creationId xmlns:a16="http://schemas.microsoft.com/office/drawing/2014/main" id="{9B746ACA-481F-6625-6B19-1D127F77AE32}"/>
              </a:ext>
            </a:extLst>
          </p:cNvPr>
          <p:cNvSpPr txBox="1">
            <a:spLocks noGrp="1"/>
          </p:cNvSpPr>
          <p:nvPr>
            <p:ph type="subTitle" idx="1"/>
          </p:nvPr>
        </p:nvSpPr>
        <p:spPr>
          <a:xfrm>
            <a:off x="584558" y="2194200"/>
            <a:ext cx="5669486" cy="75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solidFill>
                  <a:srgbClr val="333333"/>
                </a:solidFill>
                <a:latin typeface="Helvetica" panose="020B0604020202020204" pitchFamily="34" charset="0"/>
              </a:rPr>
              <a:t>L</a:t>
            </a:r>
            <a:r>
              <a:rPr lang="vi-VN" sz="1800" b="0" i="0" dirty="0">
                <a:solidFill>
                  <a:srgbClr val="333333"/>
                </a:solidFill>
                <a:effectLst/>
                <a:latin typeface="Helvetica" panose="020B0604020202020204" pitchFamily="34" charset="0"/>
              </a:rPr>
              <a:t>ưu trữ điện năng dưới dạng hóa học</a:t>
            </a:r>
            <a:r>
              <a:rPr lang="en-US" sz="1800" b="0" i="0" dirty="0">
                <a:solidFill>
                  <a:srgbClr val="333333"/>
                </a:solidFill>
                <a:effectLst/>
                <a:latin typeface="Helvetica" panose="020B0604020202020204" pitchFamily="34" charset="0"/>
              </a:rPr>
              <a:t> </a:t>
            </a:r>
            <a:r>
              <a:rPr lang="en-US" sz="1800" b="0" i="0" dirty="0" err="1">
                <a:solidFill>
                  <a:srgbClr val="333333"/>
                </a:solidFill>
                <a:effectLst/>
                <a:latin typeface="Helvetica" panose="020B0604020202020204" pitchFamily="34" charset="0"/>
              </a:rPr>
              <a:t>và</a:t>
            </a:r>
            <a:r>
              <a:rPr lang="en-US" sz="1800" b="0" i="0" dirty="0">
                <a:solidFill>
                  <a:srgbClr val="333333"/>
                </a:solidFill>
                <a:effectLst/>
                <a:latin typeface="Helvetica" panose="020B0604020202020204" pitchFamily="34" charset="0"/>
              </a:rPr>
              <a:t> </a:t>
            </a:r>
            <a:r>
              <a:rPr lang="en-US" sz="1800" b="0" i="0" dirty="0" err="1">
                <a:solidFill>
                  <a:srgbClr val="333333"/>
                </a:solidFill>
                <a:effectLst/>
                <a:latin typeface="Helvetica" panose="020B0604020202020204" pitchFamily="34" charset="0"/>
              </a:rPr>
              <a:t>biến</a:t>
            </a:r>
            <a:r>
              <a:rPr lang="en-US" sz="1800" b="0" i="0" dirty="0">
                <a:solidFill>
                  <a:srgbClr val="333333"/>
                </a:solidFill>
                <a:effectLst/>
                <a:latin typeface="Helvetica" panose="020B0604020202020204" pitchFamily="34" charset="0"/>
              </a:rPr>
              <a:t> </a:t>
            </a:r>
            <a:r>
              <a:rPr lang="en-US" sz="1800" b="0" i="0" dirty="0" err="1">
                <a:solidFill>
                  <a:srgbClr val="333333"/>
                </a:solidFill>
                <a:effectLst/>
                <a:latin typeface="Helvetica" panose="020B0604020202020204" pitchFamily="34" charset="0"/>
              </a:rPr>
              <a:t>chúng</a:t>
            </a:r>
            <a:r>
              <a:rPr lang="en-US" sz="1800" b="0" i="0" dirty="0">
                <a:solidFill>
                  <a:srgbClr val="333333"/>
                </a:solidFill>
                <a:effectLst/>
                <a:latin typeface="Helvetica" panose="020B0604020202020204" pitchFamily="34" charset="0"/>
              </a:rPr>
              <a:t> </a:t>
            </a:r>
            <a:r>
              <a:rPr lang="vi-VN" sz="1800" b="0" i="0" dirty="0">
                <a:solidFill>
                  <a:srgbClr val="333333"/>
                </a:solidFill>
                <a:effectLst/>
                <a:latin typeface="Helvetica" panose="020B0604020202020204" pitchFamily="34" charset="0"/>
              </a:rPr>
              <a:t>thành nguồn điện để cung cấp năng lượng cho thiết bị</a:t>
            </a:r>
            <a:endParaRPr sz="1800" dirty="0"/>
          </a:p>
        </p:txBody>
      </p:sp>
      <p:pic>
        <p:nvPicPr>
          <p:cNvPr id="4098" name="Picture 2" descr="Chế độ Sleep là gì? Chế độ Sleep máy tính có tốn điện không?">
            <a:extLst>
              <a:ext uri="{FF2B5EF4-FFF2-40B4-BE49-F238E27FC236}">
                <a16:creationId xmlns:a16="http://schemas.microsoft.com/office/drawing/2014/main" id="{64069783-9995-9C32-A807-F9C2780764D6}"/>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556" b="90000" l="3875" r="90000">
                        <a14:foregroundMark x1="60250" y1="21556" x2="60250" y2="21556"/>
                        <a14:foregroundMark x1="67125" y1="41778" x2="67125" y2="41778"/>
                        <a14:foregroundMark x1="59375" y1="52444" x2="59375" y2="52444"/>
                        <a14:foregroundMark x1="45500" y1="30667" x2="45500" y2="30667"/>
                        <a14:foregroundMark x1="35000" y1="35333" x2="35000" y2="35333"/>
                        <a14:foregroundMark x1="28625" y1="59556" x2="28625" y2="59556"/>
                      </a14:backgroundRemoval>
                    </a14:imgEffect>
                  </a14:imgLayer>
                </a14:imgProps>
              </a:ext>
              <a:ext uri="{28A0092B-C50C-407E-A947-70E740481C1C}">
                <a14:useLocalDpi xmlns:a14="http://schemas.microsoft.com/office/drawing/2010/main" val="0"/>
              </a:ext>
            </a:extLst>
          </a:blip>
          <a:srcRect/>
          <a:stretch>
            <a:fillRect/>
          </a:stretch>
        </p:blipFill>
        <p:spPr bwMode="auto">
          <a:xfrm>
            <a:off x="-172015" y="2742495"/>
            <a:ext cx="3629377" cy="2041525"/>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Hình ảnh Năng Lượng Mặt Trời Biểu Tượng Glyph PNG , Mặt Trời, Mặt Trời, Năng  Lượng PNG và Vector với nền trong suốt để tải xuống miễn phí">
            <a:extLst>
              <a:ext uri="{FF2B5EF4-FFF2-40B4-BE49-F238E27FC236}">
                <a16:creationId xmlns:a16="http://schemas.microsoft.com/office/drawing/2014/main" id="{C12A31F6-57B8-0842-BC6F-D68A318DC4D7}"/>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foregroundMark x1="15556" y1="51556" x2="15556" y2="51556"/>
                        <a14:foregroundMark x1="52000" y1="50222" x2="52000" y2="50222"/>
                        <a14:foregroundMark x1="49778" y1="14222" x2="49778" y2="14222"/>
                        <a14:foregroundMark x1="24889" y1="25333" x2="24889" y2="25333"/>
                        <a14:foregroundMark x1="77333" y1="24444" x2="77333" y2="24444"/>
                        <a14:foregroundMark x1="84444" y1="51111" x2="84444" y2="51111"/>
                        <a14:foregroundMark x1="76444" y1="75556" x2="76444" y2="75556"/>
                        <a14:foregroundMark x1="49778" y1="88444" x2="49778" y2="88444"/>
                        <a14:foregroundMark x1="28000" y1="76889" x2="28000" y2="76889"/>
                      </a14:backgroundRemoval>
                    </a14:imgEffect>
                  </a14:imgLayer>
                </a14:imgProps>
              </a:ext>
              <a:ext uri="{28A0092B-C50C-407E-A947-70E740481C1C}">
                <a14:useLocalDpi xmlns:a14="http://schemas.microsoft.com/office/drawing/2010/main" val="0"/>
              </a:ext>
            </a:extLst>
          </a:blip>
          <a:srcRect/>
          <a:stretch>
            <a:fillRect/>
          </a:stretch>
        </p:blipFill>
        <p:spPr bwMode="auto">
          <a:xfrm>
            <a:off x="3996523" y="2949300"/>
            <a:ext cx="1565138" cy="1565138"/>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Máy Tính Biểu Tượng Biểu Tượng Tải - dấu cộng png tải về - Miễn phí trong  suốt Khu Vực png Tải về.">
            <a:extLst>
              <a:ext uri="{FF2B5EF4-FFF2-40B4-BE49-F238E27FC236}">
                <a16:creationId xmlns:a16="http://schemas.microsoft.com/office/drawing/2014/main" id="{B2658877-E93A-2107-3B41-D2B917A85E6A}"/>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0" b="100000" l="0" r="100000">
                        <a14:foregroundMark x1="51333" y1="44778" x2="51333" y2="44778"/>
                      </a14:backgroundRemoval>
                    </a14:imgEffect>
                  </a14:imgLayer>
                </a14:imgProps>
              </a:ext>
              <a:ext uri="{28A0092B-C50C-407E-A947-70E740481C1C}">
                <a14:useLocalDpi xmlns:a14="http://schemas.microsoft.com/office/drawing/2010/main" val="0"/>
              </a:ext>
            </a:extLst>
          </a:blip>
          <a:srcRect/>
          <a:stretch>
            <a:fillRect/>
          </a:stretch>
        </p:blipFill>
        <p:spPr bwMode="auto">
          <a:xfrm>
            <a:off x="2100485" y="2571750"/>
            <a:ext cx="2334683" cy="2334683"/>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Dấu bằng GitHub Máy tính phần Mềm Máy tính Biểu tượng - dấu bằng png tải về  - Miễn phí trong suốt đen png Tải về.">
            <a:extLst>
              <a:ext uri="{FF2B5EF4-FFF2-40B4-BE49-F238E27FC236}">
                <a16:creationId xmlns:a16="http://schemas.microsoft.com/office/drawing/2014/main" id="{1E6C51BF-00F8-3F48-2C23-81E4E5415350}"/>
              </a:ext>
            </a:extLst>
          </p:cNvPr>
          <p:cNvPicPr>
            <a:picLocks noChangeAspect="1" noChangeArrowheads="1"/>
          </p:cNvPicPr>
          <p:nvPr/>
        </p:nvPicPr>
        <p:blipFill>
          <a:blip r:embed="rId9">
            <a:extLst>
              <a:ext uri="{BEBA8EAE-BF5A-486C-A8C5-ECC9F3942E4B}">
                <a14:imgProps xmlns:a14="http://schemas.microsoft.com/office/drawing/2010/main">
                  <a14:imgLayer r:embed="rId10">
                    <a14:imgEffect>
                      <a14:backgroundRemoval t="10000" b="90000" l="10000" r="90000">
                        <a14:foregroundMark x1="41889" y1="65000" x2="41889" y2="65000"/>
                      </a14:backgroundRemoval>
                    </a14:imgEffect>
                  </a14:imgLayer>
                </a14:imgProps>
              </a:ext>
              <a:ext uri="{28A0092B-C50C-407E-A947-70E740481C1C}">
                <a14:useLocalDpi xmlns:a14="http://schemas.microsoft.com/office/drawing/2010/main" val="0"/>
              </a:ext>
            </a:extLst>
          </a:blip>
          <a:srcRect/>
          <a:stretch>
            <a:fillRect/>
          </a:stretch>
        </p:blipFill>
        <p:spPr bwMode="auto">
          <a:xfrm>
            <a:off x="5561661" y="3048362"/>
            <a:ext cx="1352550" cy="1352550"/>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Hình dán làm việc tại nhà">
            <a:extLst>
              <a:ext uri="{FF2B5EF4-FFF2-40B4-BE49-F238E27FC236}">
                <a16:creationId xmlns:a16="http://schemas.microsoft.com/office/drawing/2014/main" id="{E9E66068-C838-087B-A386-AD405BE2E6D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927360" y="2772137"/>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4358376"/>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470"/>
                                        </p:tgtEl>
                                        <p:attrNameLst>
                                          <p:attrName>style.visibility</p:attrName>
                                        </p:attrNameLst>
                                      </p:cBhvr>
                                      <p:to>
                                        <p:strVal val="visible"/>
                                      </p:to>
                                    </p:set>
                                    <p:animEffect transition="in" filter="randombar(horizontal)">
                                      <p:cBhvr>
                                        <p:cTn id="10" dur="500"/>
                                        <p:tgtEl>
                                          <p:spTgt spid="470"/>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66"/>
                                        </p:tgtEl>
                                        <p:attrNameLst>
                                          <p:attrName>style.visibility</p:attrName>
                                        </p:attrNameLst>
                                      </p:cBhvr>
                                      <p:to>
                                        <p:strVal val="visible"/>
                                      </p:to>
                                    </p:set>
                                    <p:animEffect transition="in" filter="randombar(horizontal)">
                                      <p:cBhvr>
                                        <p:cTn id="13" dur="500"/>
                                        <p:tgtEl>
                                          <p:spTgt spid="466"/>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464"/>
                                        </p:tgtEl>
                                        <p:attrNameLst>
                                          <p:attrName>style.visibility</p:attrName>
                                        </p:attrNameLst>
                                      </p:cBhvr>
                                      <p:to>
                                        <p:strVal val="visible"/>
                                      </p:to>
                                    </p:set>
                                    <p:animEffect transition="in" filter="randombar(horizontal)">
                                      <p:cBhvr>
                                        <p:cTn id="16" dur="500"/>
                                        <p:tgtEl>
                                          <p:spTgt spid="464"/>
                                        </p:tgtEl>
                                      </p:cBhvr>
                                    </p:animEffect>
                                  </p:childTnLst>
                                </p:cTn>
                              </p:par>
                            </p:childTnLst>
                          </p:cTn>
                        </p:par>
                        <p:par>
                          <p:cTn id="17" fill="hold">
                            <p:stCondLst>
                              <p:cond delay="500"/>
                            </p:stCondLst>
                            <p:childTnLst>
                              <p:par>
                                <p:cTn id="18" presetID="14" presetClass="entr" presetSubtype="10" fill="hold" grpId="0" nodeType="afterEffect">
                                  <p:stCondLst>
                                    <p:cond delay="1000"/>
                                  </p:stCondLst>
                                  <p:childTnLst>
                                    <p:set>
                                      <p:cBhvr>
                                        <p:cTn id="19" dur="1" fill="hold">
                                          <p:stCondLst>
                                            <p:cond delay="0"/>
                                          </p:stCondLst>
                                        </p:cTn>
                                        <p:tgtEl>
                                          <p:spTgt spid="9">
                                            <p:txEl>
                                              <p:pRg st="0" end="0"/>
                                            </p:txEl>
                                          </p:spTgt>
                                        </p:tgtEl>
                                        <p:attrNameLst>
                                          <p:attrName>style.visibility</p:attrName>
                                        </p:attrNameLst>
                                      </p:cBhvr>
                                      <p:to>
                                        <p:strVal val="visible"/>
                                      </p:to>
                                    </p:set>
                                    <p:animEffect transition="in" filter="randombar(horizontal)">
                                      <p:cBhvr>
                                        <p:cTn id="20" dur="500"/>
                                        <p:tgtEl>
                                          <p:spTgt spid="9">
                                            <p:txEl>
                                              <p:pRg st="0" end="0"/>
                                            </p:txEl>
                                          </p:spTgt>
                                        </p:tgtEl>
                                      </p:cBhvr>
                                    </p:animEffect>
                                  </p:childTnLst>
                                </p:cTn>
                              </p:par>
                            </p:childTnLst>
                          </p:cTn>
                        </p:par>
                        <p:par>
                          <p:cTn id="21" fill="hold">
                            <p:stCondLst>
                              <p:cond delay="2000"/>
                            </p:stCondLst>
                            <p:childTnLst>
                              <p:par>
                                <p:cTn id="22" presetID="42" presetClass="entr" presetSubtype="0" fill="hold" nodeType="afterEffect">
                                  <p:stCondLst>
                                    <p:cond delay="3000"/>
                                  </p:stCondLst>
                                  <p:childTnLst>
                                    <p:set>
                                      <p:cBhvr>
                                        <p:cTn id="23" dur="1" fill="hold">
                                          <p:stCondLst>
                                            <p:cond delay="0"/>
                                          </p:stCondLst>
                                        </p:cTn>
                                        <p:tgtEl>
                                          <p:spTgt spid="4098"/>
                                        </p:tgtEl>
                                        <p:attrNameLst>
                                          <p:attrName>style.visibility</p:attrName>
                                        </p:attrNameLst>
                                      </p:cBhvr>
                                      <p:to>
                                        <p:strVal val="visible"/>
                                      </p:to>
                                    </p:set>
                                    <p:animEffect transition="in" filter="fade">
                                      <p:cBhvr>
                                        <p:cTn id="24" dur="1000"/>
                                        <p:tgtEl>
                                          <p:spTgt spid="4098"/>
                                        </p:tgtEl>
                                      </p:cBhvr>
                                    </p:animEffect>
                                    <p:anim calcmode="lin" valueType="num">
                                      <p:cBhvr>
                                        <p:cTn id="25" dur="1000" fill="hold"/>
                                        <p:tgtEl>
                                          <p:spTgt spid="4098"/>
                                        </p:tgtEl>
                                        <p:attrNameLst>
                                          <p:attrName>ppt_x</p:attrName>
                                        </p:attrNameLst>
                                      </p:cBhvr>
                                      <p:tavLst>
                                        <p:tav tm="0">
                                          <p:val>
                                            <p:strVal val="#ppt_x"/>
                                          </p:val>
                                        </p:tav>
                                        <p:tav tm="100000">
                                          <p:val>
                                            <p:strVal val="#ppt_x"/>
                                          </p:val>
                                        </p:tav>
                                      </p:tavLst>
                                    </p:anim>
                                    <p:anim calcmode="lin" valueType="num">
                                      <p:cBhvr>
                                        <p:cTn id="26" dur="1000" fill="hold"/>
                                        <p:tgtEl>
                                          <p:spTgt spid="4098"/>
                                        </p:tgtEl>
                                        <p:attrNameLst>
                                          <p:attrName>ppt_y</p:attrName>
                                        </p:attrNameLst>
                                      </p:cBhvr>
                                      <p:tavLst>
                                        <p:tav tm="0">
                                          <p:val>
                                            <p:strVal val="#ppt_y+.1"/>
                                          </p:val>
                                        </p:tav>
                                        <p:tav tm="100000">
                                          <p:val>
                                            <p:strVal val="#ppt_y"/>
                                          </p:val>
                                        </p:tav>
                                      </p:tavLst>
                                    </p:anim>
                                  </p:childTnLst>
                                </p:cTn>
                              </p:par>
                            </p:childTnLst>
                          </p:cTn>
                        </p:par>
                        <p:par>
                          <p:cTn id="27" fill="hold">
                            <p:stCondLst>
                              <p:cond delay="6000"/>
                            </p:stCondLst>
                            <p:childTnLst>
                              <p:par>
                                <p:cTn id="28" presetID="10" presetClass="entr" presetSubtype="0" fill="hold" nodeType="afterEffect">
                                  <p:stCondLst>
                                    <p:cond delay="0"/>
                                  </p:stCondLst>
                                  <p:childTnLst>
                                    <p:set>
                                      <p:cBhvr>
                                        <p:cTn id="29" dur="1" fill="hold">
                                          <p:stCondLst>
                                            <p:cond delay="0"/>
                                          </p:stCondLst>
                                        </p:cTn>
                                        <p:tgtEl>
                                          <p:spTgt spid="4104"/>
                                        </p:tgtEl>
                                        <p:attrNameLst>
                                          <p:attrName>style.visibility</p:attrName>
                                        </p:attrNameLst>
                                      </p:cBhvr>
                                      <p:to>
                                        <p:strVal val="visible"/>
                                      </p:to>
                                    </p:set>
                                    <p:animEffect transition="in" filter="fade">
                                      <p:cBhvr>
                                        <p:cTn id="30" dur="500"/>
                                        <p:tgtEl>
                                          <p:spTgt spid="4104"/>
                                        </p:tgtEl>
                                      </p:cBhvr>
                                    </p:animEffect>
                                  </p:childTnLst>
                                </p:cTn>
                              </p:par>
                            </p:childTnLst>
                          </p:cTn>
                        </p:par>
                        <p:par>
                          <p:cTn id="31" fill="hold">
                            <p:stCondLst>
                              <p:cond delay="6500"/>
                            </p:stCondLst>
                            <p:childTnLst>
                              <p:par>
                                <p:cTn id="32" presetID="47" presetClass="entr" presetSubtype="0" fill="hold" nodeType="afterEffect">
                                  <p:stCondLst>
                                    <p:cond delay="0"/>
                                  </p:stCondLst>
                                  <p:childTnLst>
                                    <p:set>
                                      <p:cBhvr>
                                        <p:cTn id="33" dur="1" fill="hold">
                                          <p:stCondLst>
                                            <p:cond delay="0"/>
                                          </p:stCondLst>
                                        </p:cTn>
                                        <p:tgtEl>
                                          <p:spTgt spid="4102"/>
                                        </p:tgtEl>
                                        <p:attrNameLst>
                                          <p:attrName>style.visibility</p:attrName>
                                        </p:attrNameLst>
                                      </p:cBhvr>
                                      <p:to>
                                        <p:strVal val="visible"/>
                                      </p:to>
                                    </p:set>
                                    <p:animEffect transition="in" filter="fade">
                                      <p:cBhvr>
                                        <p:cTn id="34" dur="1000"/>
                                        <p:tgtEl>
                                          <p:spTgt spid="4102"/>
                                        </p:tgtEl>
                                      </p:cBhvr>
                                    </p:animEffect>
                                    <p:anim calcmode="lin" valueType="num">
                                      <p:cBhvr>
                                        <p:cTn id="35" dur="1000" fill="hold"/>
                                        <p:tgtEl>
                                          <p:spTgt spid="4102"/>
                                        </p:tgtEl>
                                        <p:attrNameLst>
                                          <p:attrName>ppt_x</p:attrName>
                                        </p:attrNameLst>
                                      </p:cBhvr>
                                      <p:tavLst>
                                        <p:tav tm="0">
                                          <p:val>
                                            <p:strVal val="#ppt_x"/>
                                          </p:val>
                                        </p:tav>
                                        <p:tav tm="100000">
                                          <p:val>
                                            <p:strVal val="#ppt_x"/>
                                          </p:val>
                                        </p:tav>
                                      </p:tavLst>
                                    </p:anim>
                                    <p:anim calcmode="lin" valueType="num">
                                      <p:cBhvr>
                                        <p:cTn id="36" dur="1000" fill="hold"/>
                                        <p:tgtEl>
                                          <p:spTgt spid="4102"/>
                                        </p:tgtEl>
                                        <p:attrNameLst>
                                          <p:attrName>ppt_y</p:attrName>
                                        </p:attrNameLst>
                                      </p:cBhvr>
                                      <p:tavLst>
                                        <p:tav tm="0">
                                          <p:val>
                                            <p:strVal val="#ppt_y-.1"/>
                                          </p:val>
                                        </p:tav>
                                        <p:tav tm="100000">
                                          <p:val>
                                            <p:strVal val="#ppt_y"/>
                                          </p:val>
                                        </p:tav>
                                      </p:tavLst>
                                    </p:anim>
                                  </p:childTnLst>
                                </p:cTn>
                              </p:par>
                            </p:childTnLst>
                          </p:cTn>
                        </p:par>
                        <p:par>
                          <p:cTn id="37" fill="hold">
                            <p:stCondLst>
                              <p:cond delay="7500"/>
                            </p:stCondLst>
                            <p:childTnLst>
                              <p:par>
                                <p:cTn id="38" presetID="10" presetClass="entr" presetSubtype="0" fill="hold" nodeType="afterEffect">
                                  <p:stCondLst>
                                    <p:cond delay="0"/>
                                  </p:stCondLst>
                                  <p:childTnLst>
                                    <p:set>
                                      <p:cBhvr>
                                        <p:cTn id="39" dur="1" fill="hold">
                                          <p:stCondLst>
                                            <p:cond delay="0"/>
                                          </p:stCondLst>
                                        </p:cTn>
                                        <p:tgtEl>
                                          <p:spTgt spid="4106"/>
                                        </p:tgtEl>
                                        <p:attrNameLst>
                                          <p:attrName>style.visibility</p:attrName>
                                        </p:attrNameLst>
                                      </p:cBhvr>
                                      <p:to>
                                        <p:strVal val="visible"/>
                                      </p:to>
                                    </p:set>
                                    <p:animEffect transition="in" filter="fade">
                                      <p:cBhvr>
                                        <p:cTn id="40" dur="500"/>
                                        <p:tgtEl>
                                          <p:spTgt spid="4106"/>
                                        </p:tgtEl>
                                      </p:cBhvr>
                                    </p:animEffect>
                                  </p:childTnLst>
                                </p:cTn>
                              </p:par>
                            </p:childTnLst>
                          </p:cTn>
                        </p:par>
                        <p:par>
                          <p:cTn id="41" fill="hold">
                            <p:stCondLst>
                              <p:cond delay="8000"/>
                            </p:stCondLst>
                            <p:childTnLst>
                              <p:par>
                                <p:cTn id="42" presetID="31" presetClass="entr" presetSubtype="0" fill="hold" nodeType="afterEffect">
                                  <p:stCondLst>
                                    <p:cond delay="0"/>
                                  </p:stCondLst>
                                  <p:childTnLst>
                                    <p:set>
                                      <p:cBhvr>
                                        <p:cTn id="43" dur="1" fill="hold">
                                          <p:stCondLst>
                                            <p:cond delay="0"/>
                                          </p:stCondLst>
                                        </p:cTn>
                                        <p:tgtEl>
                                          <p:spTgt spid="4108"/>
                                        </p:tgtEl>
                                        <p:attrNameLst>
                                          <p:attrName>style.visibility</p:attrName>
                                        </p:attrNameLst>
                                      </p:cBhvr>
                                      <p:to>
                                        <p:strVal val="visible"/>
                                      </p:to>
                                    </p:set>
                                    <p:anim calcmode="lin" valueType="num">
                                      <p:cBhvr>
                                        <p:cTn id="44" dur="1000" fill="hold"/>
                                        <p:tgtEl>
                                          <p:spTgt spid="4108"/>
                                        </p:tgtEl>
                                        <p:attrNameLst>
                                          <p:attrName>ppt_w</p:attrName>
                                        </p:attrNameLst>
                                      </p:cBhvr>
                                      <p:tavLst>
                                        <p:tav tm="0">
                                          <p:val>
                                            <p:fltVal val="0"/>
                                          </p:val>
                                        </p:tav>
                                        <p:tav tm="100000">
                                          <p:val>
                                            <p:strVal val="#ppt_w"/>
                                          </p:val>
                                        </p:tav>
                                      </p:tavLst>
                                    </p:anim>
                                    <p:anim calcmode="lin" valueType="num">
                                      <p:cBhvr>
                                        <p:cTn id="45" dur="1000" fill="hold"/>
                                        <p:tgtEl>
                                          <p:spTgt spid="4108"/>
                                        </p:tgtEl>
                                        <p:attrNameLst>
                                          <p:attrName>ppt_h</p:attrName>
                                        </p:attrNameLst>
                                      </p:cBhvr>
                                      <p:tavLst>
                                        <p:tav tm="0">
                                          <p:val>
                                            <p:fltVal val="0"/>
                                          </p:val>
                                        </p:tav>
                                        <p:tav tm="100000">
                                          <p:val>
                                            <p:strVal val="#ppt_h"/>
                                          </p:val>
                                        </p:tav>
                                      </p:tavLst>
                                    </p:anim>
                                    <p:anim calcmode="lin" valueType="num">
                                      <p:cBhvr>
                                        <p:cTn id="46" dur="1000" fill="hold"/>
                                        <p:tgtEl>
                                          <p:spTgt spid="4108"/>
                                        </p:tgtEl>
                                        <p:attrNameLst>
                                          <p:attrName>style.rotation</p:attrName>
                                        </p:attrNameLst>
                                      </p:cBhvr>
                                      <p:tavLst>
                                        <p:tav tm="0">
                                          <p:val>
                                            <p:fltVal val="90"/>
                                          </p:val>
                                        </p:tav>
                                        <p:tav tm="100000">
                                          <p:val>
                                            <p:fltVal val="0"/>
                                          </p:val>
                                        </p:tav>
                                      </p:tavLst>
                                    </p:anim>
                                    <p:animEffect transition="in" filter="fade">
                                      <p:cBhvr>
                                        <p:cTn id="47" dur="1000"/>
                                        <p:tgtEl>
                                          <p:spTgt spid="4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4" grpId="0" animBg="1"/>
      <p:bldP spid="466" grpId="0"/>
      <p:bldP spid="2" grpId="0"/>
      <p:bldP spid="9"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3"/>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Pin</a:t>
            </a:r>
            <a:endParaRPr dirty="0"/>
          </a:p>
        </p:txBody>
      </p:sp>
      <p:sp>
        <p:nvSpPr>
          <p:cNvPr id="464" name="Google Shape;464;p33"/>
          <p:cNvSpPr/>
          <p:nvPr/>
        </p:nvSpPr>
        <p:spPr>
          <a:xfrm>
            <a:off x="1924396" y="1410449"/>
            <a:ext cx="3866803"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txBox="1">
            <a:spLocks noGrp="1"/>
          </p:cNvSpPr>
          <p:nvPr>
            <p:ph type="title"/>
          </p:nvPr>
        </p:nvSpPr>
        <p:spPr>
          <a:xfrm>
            <a:off x="2100485" y="1350001"/>
            <a:ext cx="3395772"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Cấu</a:t>
            </a:r>
            <a:r>
              <a:rPr lang="en-US" dirty="0"/>
              <a:t> </a:t>
            </a:r>
            <a:r>
              <a:rPr lang="en-US" dirty="0" err="1"/>
              <a:t>tạo</a:t>
            </a:r>
            <a:endParaRPr dirty="0"/>
          </a:p>
        </p:txBody>
      </p:sp>
      <p:grpSp>
        <p:nvGrpSpPr>
          <p:cNvPr id="470" name="Google Shape;470;p33"/>
          <p:cNvGrpSpPr/>
          <p:nvPr/>
        </p:nvGrpSpPr>
        <p:grpSpPr>
          <a:xfrm>
            <a:off x="478723" y="1152663"/>
            <a:ext cx="1137900" cy="861417"/>
            <a:chOff x="2333960" y="2049193"/>
            <a:chExt cx="1137900" cy="861417"/>
          </a:xfrm>
        </p:grpSpPr>
        <p:sp>
          <p:nvSpPr>
            <p:cNvPr id="471" name="Google Shape;471;p33"/>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473" name="Google Shape;473;p33"/>
          <p:cNvGrpSpPr/>
          <p:nvPr/>
        </p:nvGrpSpPr>
        <p:grpSpPr>
          <a:xfrm>
            <a:off x="1914336" y="1783563"/>
            <a:ext cx="1845593" cy="861417"/>
            <a:chOff x="5690232" y="2049193"/>
            <a:chExt cx="1137900" cy="861417"/>
          </a:xfrm>
        </p:grpSpPr>
        <p:sp>
          <p:nvSpPr>
            <p:cNvPr id="474" name="Google Shape;474;p33"/>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 name="Google Shape;466;p33">
            <a:extLst>
              <a:ext uri="{FF2B5EF4-FFF2-40B4-BE49-F238E27FC236}">
                <a16:creationId xmlns:a16="http://schemas.microsoft.com/office/drawing/2014/main" id="{A4085D6B-4196-7987-1E0F-42B911604B85}"/>
              </a:ext>
            </a:extLst>
          </p:cNvPr>
          <p:cNvSpPr txBox="1">
            <a:spLocks/>
          </p:cNvSpPr>
          <p:nvPr/>
        </p:nvSpPr>
        <p:spPr>
          <a:xfrm>
            <a:off x="110274" y="1319568"/>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3</a:t>
            </a:r>
          </a:p>
        </p:txBody>
      </p:sp>
      <p:grpSp>
        <p:nvGrpSpPr>
          <p:cNvPr id="15" name="Google Shape;473;p33">
            <a:extLst>
              <a:ext uri="{FF2B5EF4-FFF2-40B4-BE49-F238E27FC236}">
                <a16:creationId xmlns:a16="http://schemas.microsoft.com/office/drawing/2014/main" id="{4112C88F-9D35-520E-E42E-AB7BBD52C684}"/>
              </a:ext>
            </a:extLst>
          </p:cNvPr>
          <p:cNvGrpSpPr/>
          <p:nvPr/>
        </p:nvGrpSpPr>
        <p:grpSpPr>
          <a:xfrm>
            <a:off x="2900444" y="1783563"/>
            <a:ext cx="1845593" cy="861417"/>
            <a:chOff x="5690232" y="2049193"/>
            <a:chExt cx="1137900" cy="861417"/>
          </a:xfrm>
        </p:grpSpPr>
        <p:sp>
          <p:nvSpPr>
            <p:cNvPr id="16" name="Google Shape;474;p33">
              <a:extLst>
                <a:ext uri="{FF2B5EF4-FFF2-40B4-BE49-F238E27FC236}">
                  <a16:creationId xmlns:a16="http://schemas.microsoft.com/office/drawing/2014/main" id="{99379066-5FCF-B3D7-3A98-7DD2CB79AD2B}"/>
                </a:ext>
              </a:extLst>
            </p:cNvPr>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75;p33">
              <a:extLst>
                <a:ext uri="{FF2B5EF4-FFF2-40B4-BE49-F238E27FC236}">
                  <a16:creationId xmlns:a16="http://schemas.microsoft.com/office/drawing/2014/main" id="{E4B63745-6A6B-63BD-75A0-865431BC4766}"/>
                </a:ext>
              </a:extLst>
            </p:cNvPr>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18" name="Google Shape;473;p33">
            <a:extLst>
              <a:ext uri="{FF2B5EF4-FFF2-40B4-BE49-F238E27FC236}">
                <a16:creationId xmlns:a16="http://schemas.microsoft.com/office/drawing/2014/main" id="{07F4826B-5A74-0473-4ECF-81E402F63667}"/>
              </a:ext>
            </a:extLst>
          </p:cNvPr>
          <p:cNvGrpSpPr/>
          <p:nvPr/>
        </p:nvGrpSpPr>
        <p:grpSpPr>
          <a:xfrm>
            <a:off x="3955664" y="1783563"/>
            <a:ext cx="1845593" cy="861417"/>
            <a:chOff x="5690232" y="2049193"/>
            <a:chExt cx="1137900" cy="861417"/>
          </a:xfrm>
        </p:grpSpPr>
        <p:sp>
          <p:nvSpPr>
            <p:cNvPr id="19" name="Google Shape;474;p33">
              <a:extLst>
                <a:ext uri="{FF2B5EF4-FFF2-40B4-BE49-F238E27FC236}">
                  <a16:creationId xmlns:a16="http://schemas.microsoft.com/office/drawing/2014/main" id="{9FFDD3BA-04D1-EE75-4182-955D38F0A301}"/>
                </a:ext>
              </a:extLst>
            </p:cNvPr>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75;p33">
              <a:extLst>
                <a:ext uri="{FF2B5EF4-FFF2-40B4-BE49-F238E27FC236}">
                  <a16:creationId xmlns:a16="http://schemas.microsoft.com/office/drawing/2014/main" id="{2C3B72A6-D4BA-7526-F76E-8D2E04B8C979}"/>
                </a:ext>
              </a:extLst>
            </p:cNvPr>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1" name="Google Shape;466;p33">
            <a:extLst>
              <a:ext uri="{FF2B5EF4-FFF2-40B4-BE49-F238E27FC236}">
                <a16:creationId xmlns:a16="http://schemas.microsoft.com/office/drawing/2014/main" id="{2A3827B9-2645-D584-4489-B2B161BDED0B}"/>
              </a:ext>
            </a:extLst>
          </p:cNvPr>
          <p:cNvSpPr txBox="1">
            <a:spLocks/>
          </p:cNvSpPr>
          <p:nvPr/>
        </p:nvSpPr>
        <p:spPr>
          <a:xfrm>
            <a:off x="-81263" y="3711387"/>
            <a:ext cx="3395772"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err="1"/>
              <a:t>Vỏ</a:t>
            </a:r>
            <a:r>
              <a:rPr lang="en-US" dirty="0"/>
              <a:t> pin</a:t>
            </a:r>
          </a:p>
        </p:txBody>
      </p:sp>
      <p:sp>
        <p:nvSpPr>
          <p:cNvPr id="22" name="Google Shape;466;p33">
            <a:extLst>
              <a:ext uri="{FF2B5EF4-FFF2-40B4-BE49-F238E27FC236}">
                <a16:creationId xmlns:a16="http://schemas.microsoft.com/office/drawing/2014/main" id="{916E8AF8-0B70-E9E4-48A3-A436AC3FC29B}"/>
              </a:ext>
            </a:extLst>
          </p:cNvPr>
          <p:cNvSpPr txBox="1">
            <a:spLocks/>
          </p:cNvSpPr>
          <p:nvPr/>
        </p:nvSpPr>
        <p:spPr>
          <a:xfrm>
            <a:off x="2837132" y="3693534"/>
            <a:ext cx="3395772"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Cell pin</a:t>
            </a:r>
          </a:p>
        </p:txBody>
      </p:sp>
      <p:sp>
        <p:nvSpPr>
          <p:cNvPr id="23" name="Google Shape;466;p33">
            <a:extLst>
              <a:ext uri="{FF2B5EF4-FFF2-40B4-BE49-F238E27FC236}">
                <a16:creationId xmlns:a16="http://schemas.microsoft.com/office/drawing/2014/main" id="{DEC0A4A5-47F3-E226-69BD-3134562A1D2A}"/>
              </a:ext>
            </a:extLst>
          </p:cNvPr>
          <p:cNvSpPr txBox="1">
            <a:spLocks/>
          </p:cNvSpPr>
          <p:nvPr/>
        </p:nvSpPr>
        <p:spPr>
          <a:xfrm>
            <a:off x="5748228" y="3711387"/>
            <a:ext cx="3395772"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Bo </a:t>
            </a:r>
            <a:r>
              <a:rPr lang="en-US" dirty="0" err="1"/>
              <a:t>mạch</a:t>
            </a:r>
            <a:endParaRPr lang="en-US"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470"/>
                                        </p:tgtEl>
                                        <p:attrNameLst>
                                          <p:attrName>style.visibility</p:attrName>
                                        </p:attrNameLst>
                                      </p:cBhvr>
                                      <p:to>
                                        <p:strVal val="visible"/>
                                      </p:to>
                                    </p:set>
                                    <p:anim calcmode="lin" valueType="num">
                                      <p:cBhvr additive="base">
                                        <p:cTn id="11" dur="500" fill="hold"/>
                                        <p:tgtEl>
                                          <p:spTgt spid="470"/>
                                        </p:tgtEl>
                                        <p:attrNameLst>
                                          <p:attrName>ppt_x</p:attrName>
                                        </p:attrNameLst>
                                      </p:cBhvr>
                                      <p:tavLst>
                                        <p:tav tm="0">
                                          <p:val>
                                            <p:strVal val="#ppt_x"/>
                                          </p:val>
                                        </p:tav>
                                        <p:tav tm="100000">
                                          <p:val>
                                            <p:strVal val="#ppt_x"/>
                                          </p:val>
                                        </p:tav>
                                      </p:tavLst>
                                    </p:anim>
                                    <p:anim calcmode="lin" valueType="num">
                                      <p:cBhvr additive="base">
                                        <p:cTn id="12" dur="500" fill="hold"/>
                                        <p:tgtEl>
                                          <p:spTgt spid="470"/>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464"/>
                                        </p:tgtEl>
                                        <p:attrNameLst>
                                          <p:attrName>style.visibility</p:attrName>
                                        </p:attrNameLst>
                                      </p:cBhvr>
                                      <p:to>
                                        <p:strVal val="visible"/>
                                      </p:to>
                                    </p:set>
                                    <p:anim calcmode="lin" valueType="num">
                                      <p:cBhvr additive="base">
                                        <p:cTn id="15" dur="500" fill="hold"/>
                                        <p:tgtEl>
                                          <p:spTgt spid="464"/>
                                        </p:tgtEl>
                                        <p:attrNameLst>
                                          <p:attrName>ppt_x</p:attrName>
                                        </p:attrNameLst>
                                      </p:cBhvr>
                                      <p:tavLst>
                                        <p:tav tm="0">
                                          <p:val>
                                            <p:strVal val="#ppt_x"/>
                                          </p:val>
                                        </p:tav>
                                        <p:tav tm="100000">
                                          <p:val>
                                            <p:strVal val="#ppt_x"/>
                                          </p:val>
                                        </p:tav>
                                      </p:tavLst>
                                    </p:anim>
                                    <p:anim calcmode="lin" valueType="num">
                                      <p:cBhvr additive="base">
                                        <p:cTn id="16" dur="500" fill="hold"/>
                                        <p:tgtEl>
                                          <p:spTgt spid="464"/>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66"/>
                                        </p:tgtEl>
                                        <p:attrNameLst>
                                          <p:attrName>style.visibility</p:attrName>
                                        </p:attrNameLst>
                                      </p:cBhvr>
                                      <p:to>
                                        <p:strVal val="visible"/>
                                      </p:to>
                                    </p:set>
                                    <p:anim calcmode="lin" valueType="num">
                                      <p:cBhvr additive="base">
                                        <p:cTn id="19" dur="500" fill="hold"/>
                                        <p:tgtEl>
                                          <p:spTgt spid="466"/>
                                        </p:tgtEl>
                                        <p:attrNameLst>
                                          <p:attrName>ppt_x</p:attrName>
                                        </p:attrNameLst>
                                      </p:cBhvr>
                                      <p:tavLst>
                                        <p:tav tm="0">
                                          <p:val>
                                            <p:strVal val="#ppt_x"/>
                                          </p:val>
                                        </p:tav>
                                        <p:tav tm="100000">
                                          <p:val>
                                            <p:strVal val="#ppt_x"/>
                                          </p:val>
                                        </p:tav>
                                      </p:tavLst>
                                    </p:anim>
                                    <p:anim calcmode="lin" valueType="num">
                                      <p:cBhvr additive="base">
                                        <p:cTn id="20" dur="500" fill="hold"/>
                                        <p:tgtEl>
                                          <p:spTgt spid="466"/>
                                        </p:tgtEl>
                                        <p:attrNameLst>
                                          <p:attrName>ppt_y</p:attrName>
                                        </p:attrNameLst>
                                      </p:cBhvr>
                                      <p:tavLst>
                                        <p:tav tm="0">
                                          <p:val>
                                            <p:strVal val="0-#ppt_h/2"/>
                                          </p:val>
                                        </p:tav>
                                        <p:tav tm="100000">
                                          <p:val>
                                            <p:strVal val="#ppt_y"/>
                                          </p:val>
                                        </p:tav>
                                      </p:tavLst>
                                    </p:anim>
                                  </p:childTnLst>
                                </p:cTn>
                              </p:par>
                            </p:childTnLst>
                          </p:cTn>
                        </p:par>
                        <p:par>
                          <p:cTn id="21" fill="hold">
                            <p:stCondLst>
                              <p:cond delay="500"/>
                            </p:stCondLst>
                            <p:childTnLst>
                              <p:par>
                                <p:cTn id="22" presetID="1" presetClass="entr" presetSubtype="0" fill="hold" nodeType="afterEffect">
                                  <p:stCondLst>
                                    <p:cond delay="1000"/>
                                  </p:stCondLst>
                                  <p:childTnLst>
                                    <p:set>
                                      <p:cBhvr>
                                        <p:cTn id="23" dur="1" fill="hold">
                                          <p:stCondLst>
                                            <p:cond delay="0"/>
                                          </p:stCondLst>
                                        </p:cTn>
                                        <p:tgtEl>
                                          <p:spTgt spid="473"/>
                                        </p:tgtEl>
                                        <p:attrNameLst>
                                          <p:attrName>style.visibility</p:attrName>
                                        </p:attrNameLst>
                                      </p:cBhvr>
                                      <p:to>
                                        <p:strVal val="visible"/>
                                      </p:to>
                                    </p:set>
                                  </p:childTnLst>
                                </p:cTn>
                              </p:par>
                            </p:childTnLst>
                          </p:cTn>
                        </p:par>
                        <p:par>
                          <p:cTn id="24" fill="hold">
                            <p:stCondLst>
                              <p:cond delay="1500"/>
                            </p:stCondLst>
                            <p:childTnLst>
                              <p:par>
                                <p:cTn id="25" presetID="42" presetClass="path" presetSubtype="0" accel="50000" decel="50000" fill="hold" nodeType="afterEffect">
                                  <p:stCondLst>
                                    <p:cond delay="0"/>
                                  </p:stCondLst>
                                  <p:childTnLst>
                                    <p:animMotion origin="layout" path="M -3.05556E-6 4.44444E-6 L -0.12448 0.34012 " pathEditMode="relative" rAng="0" ptsTypes="AA">
                                      <p:cBhvr>
                                        <p:cTn id="26" dur="2000" fill="hold"/>
                                        <p:tgtEl>
                                          <p:spTgt spid="473"/>
                                        </p:tgtEl>
                                        <p:attrNameLst>
                                          <p:attrName>ppt_x</p:attrName>
                                          <p:attrName>ppt_y</p:attrName>
                                        </p:attrNameLst>
                                      </p:cBhvr>
                                      <p:rCtr x="-6233" y="17006"/>
                                    </p:animMotion>
                                  </p:childTnLst>
                                </p:cTn>
                              </p:par>
                            </p:childTnLst>
                          </p:cTn>
                        </p:par>
                        <p:par>
                          <p:cTn id="27" fill="hold">
                            <p:stCondLst>
                              <p:cond delay="3500"/>
                            </p:stCondLst>
                            <p:childTnLst>
                              <p:par>
                                <p:cTn id="28" presetID="1" presetClass="entr" presetSubtype="0" fill="hold" grpId="0" nodeType="afterEffect">
                                  <p:stCondLst>
                                    <p:cond delay="0"/>
                                  </p:stCondLst>
                                  <p:childTnLst>
                                    <p:set>
                                      <p:cBhvr>
                                        <p:cTn id="29" dur="1" fill="hold">
                                          <p:stCondLst>
                                            <p:cond delay="0"/>
                                          </p:stCondLst>
                                        </p:cTn>
                                        <p:tgtEl>
                                          <p:spTgt spid="21"/>
                                        </p:tgtEl>
                                        <p:attrNameLst>
                                          <p:attrName>style.visibility</p:attrName>
                                        </p:attrNameLst>
                                      </p:cBhvr>
                                      <p:to>
                                        <p:strVal val="visible"/>
                                      </p:to>
                                    </p:set>
                                  </p:childTnLst>
                                </p:cTn>
                              </p:par>
                            </p:childTnLst>
                          </p:cTn>
                        </p:par>
                        <p:par>
                          <p:cTn id="30" fill="hold">
                            <p:stCondLst>
                              <p:cond delay="3500"/>
                            </p:stCondLst>
                            <p:childTnLst>
                              <p:par>
                                <p:cTn id="31" presetID="1" presetClass="entr" presetSubtype="0" fill="hold" nodeType="after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childTnLst>
                          </p:cTn>
                        </p:par>
                        <p:par>
                          <p:cTn id="33" fill="hold">
                            <p:stCondLst>
                              <p:cond delay="3500"/>
                            </p:stCondLst>
                            <p:childTnLst>
                              <p:par>
                                <p:cTn id="34" presetID="42" presetClass="path" presetSubtype="0" accel="50000" decel="50000" fill="hold" nodeType="afterEffect">
                                  <p:stCondLst>
                                    <p:cond delay="0"/>
                                  </p:stCondLst>
                                  <p:childTnLst>
                                    <p:animMotion origin="layout" path="M 4.44444E-6 4.44444E-6 L 0.08194 0.34629 " pathEditMode="relative" rAng="0" ptsTypes="AA">
                                      <p:cBhvr>
                                        <p:cTn id="35" dur="2000" fill="hold"/>
                                        <p:tgtEl>
                                          <p:spTgt spid="15"/>
                                        </p:tgtEl>
                                        <p:attrNameLst>
                                          <p:attrName>ppt_x</p:attrName>
                                          <p:attrName>ppt_y</p:attrName>
                                        </p:attrNameLst>
                                      </p:cBhvr>
                                      <p:rCtr x="4097" y="17315"/>
                                    </p:animMotion>
                                  </p:childTnLst>
                                </p:cTn>
                              </p:par>
                            </p:childTnLst>
                          </p:cTn>
                        </p:par>
                        <p:par>
                          <p:cTn id="36" fill="hold">
                            <p:stCondLst>
                              <p:cond delay="5500"/>
                            </p:stCondLst>
                            <p:childTnLst>
                              <p:par>
                                <p:cTn id="37" presetID="1" presetClass="entr" presetSubtype="0" fill="hold" grpId="0" nodeType="after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par>
                          <p:cTn id="39" fill="hold">
                            <p:stCondLst>
                              <p:cond delay="5500"/>
                            </p:stCondLst>
                            <p:childTnLst>
                              <p:par>
                                <p:cTn id="40" presetID="1" presetClass="entr" presetSubtype="0" fill="hold" nodeType="afterEffect">
                                  <p:stCondLst>
                                    <p:cond delay="0"/>
                                  </p:stCondLst>
                                  <p:childTnLst>
                                    <p:set>
                                      <p:cBhvr>
                                        <p:cTn id="41" dur="1" fill="hold">
                                          <p:stCondLst>
                                            <p:cond delay="0"/>
                                          </p:stCondLst>
                                        </p:cTn>
                                        <p:tgtEl>
                                          <p:spTgt spid="18"/>
                                        </p:tgtEl>
                                        <p:attrNameLst>
                                          <p:attrName>style.visibility</p:attrName>
                                        </p:attrNameLst>
                                      </p:cBhvr>
                                      <p:to>
                                        <p:strVal val="visible"/>
                                      </p:to>
                                    </p:set>
                                  </p:childTnLst>
                                </p:cTn>
                              </p:par>
                            </p:childTnLst>
                          </p:cTn>
                        </p:par>
                        <p:par>
                          <p:cTn id="42" fill="hold">
                            <p:stCondLst>
                              <p:cond delay="5500"/>
                            </p:stCondLst>
                            <p:childTnLst>
                              <p:par>
                                <p:cTn id="43" presetID="42" presetClass="path" presetSubtype="0" accel="50000" decel="50000" fill="hold" nodeType="afterEffect">
                                  <p:stCondLst>
                                    <p:cond delay="0"/>
                                  </p:stCondLst>
                                  <p:childTnLst>
                                    <p:animMotion origin="layout" path="M 3.05556E-6 4.44444E-6 L 0.27135 0.34197 " pathEditMode="relative" rAng="0" ptsTypes="AA">
                                      <p:cBhvr>
                                        <p:cTn id="44" dur="2000" fill="hold"/>
                                        <p:tgtEl>
                                          <p:spTgt spid="18"/>
                                        </p:tgtEl>
                                        <p:attrNameLst>
                                          <p:attrName>ppt_x</p:attrName>
                                          <p:attrName>ppt_y</p:attrName>
                                        </p:attrNameLst>
                                      </p:cBhvr>
                                      <p:rCtr x="13559" y="17099"/>
                                    </p:animMotion>
                                  </p:childTnLst>
                                </p:cTn>
                              </p:par>
                            </p:childTnLst>
                          </p:cTn>
                        </p:par>
                        <p:par>
                          <p:cTn id="45" fill="hold">
                            <p:stCondLst>
                              <p:cond delay="7500"/>
                            </p:stCondLst>
                            <p:childTnLst>
                              <p:par>
                                <p:cTn id="46" presetID="1" presetClass="entr" presetSubtype="0"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4" grpId="0" animBg="1"/>
      <p:bldP spid="466" grpId="0"/>
      <p:bldP spid="2" grpId="0"/>
      <p:bldP spid="21" grpId="0"/>
      <p:bldP spid="22"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5" name="Google Shape;485;p34"/>
          <p:cNvSpPr/>
          <p:nvPr/>
        </p:nvSpPr>
        <p:spPr>
          <a:xfrm>
            <a:off x="6650537" y="1153078"/>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4"/>
          <p:cNvSpPr/>
          <p:nvPr/>
        </p:nvSpPr>
        <p:spPr>
          <a:xfrm>
            <a:off x="3599162" y="1155125"/>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p:nvPr/>
        </p:nvSpPr>
        <p:spPr>
          <a:xfrm>
            <a:off x="507463" y="1149748"/>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4"/>
          <p:cNvSpPr txBox="1">
            <a:spLocks noGrp="1"/>
          </p:cNvSpPr>
          <p:nvPr>
            <p:ph type="subTitle" idx="9"/>
          </p:nvPr>
        </p:nvSpPr>
        <p:spPr>
          <a:xfrm>
            <a:off x="6650537" y="1710416"/>
            <a:ext cx="1986000" cy="148434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rgbClr val="333333"/>
                </a:solidFill>
                <a:latin typeface="Helvetica" panose="020B0604020202020204" pitchFamily="34" charset="0"/>
              </a:rPr>
              <a:t>N</a:t>
            </a:r>
            <a:r>
              <a:rPr lang="vi-VN" sz="1600" b="0" i="0" dirty="0">
                <a:solidFill>
                  <a:srgbClr val="333333"/>
                </a:solidFill>
                <a:effectLst/>
                <a:latin typeface="Helvetica" panose="020B0604020202020204" pitchFamily="34" charset="0"/>
              </a:rPr>
              <a:t>ơi chứ</a:t>
            </a:r>
            <a:r>
              <a:rPr lang="en-US" sz="1600" b="0" i="0" dirty="0">
                <a:solidFill>
                  <a:srgbClr val="333333"/>
                </a:solidFill>
                <a:effectLst/>
                <a:latin typeface="Helvetica" panose="020B0604020202020204" pitchFamily="34" charset="0"/>
              </a:rPr>
              <a:t>a</a:t>
            </a:r>
            <a:r>
              <a:rPr lang="vi-VN" sz="1600" b="0" i="0" dirty="0">
                <a:solidFill>
                  <a:srgbClr val="333333"/>
                </a:solidFill>
                <a:effectLst/>
                <a:latin typeface="Helvetica" panose="020B0604020202020204" pitchFamily="34" charset="0"/>
              </a:rPr>
              <a:t> thông tin</a:t>
            </a:r>
            <a:r>
              <a:rPr lang="en-US" sz="1600" b="0" i="0" dirty="0">
                <a:solidFill>
                  <a:srgbClr val="333333"/>
                </a:solidFill>
                <a:effectLst/>
                <a:latin typeface="Helvetica" panose="020B0604020202020204" pitchFamily="34" charset="0"/>
              </a:rPr>
              <a:t> </a:t>
            </a:r>
            <a:r>
              <a:rPr lang="en-US" sz="1600" b="0" i="0" dirty="0" err="1">
                <a:solidFill>
                  <a:srgbClr val="333333"/>
                </a:solidFill>
                <a:effectLst/>
                <a:latin typeface="Helvetica" panose="020B0604020202020204" pitchFamily="34" charset="0"/>
              </a:rPr>
              <a:t>để</a:t>
            </a:r>
            <a:r>
              <a:rPr lang="vi-VN" sz="1600" b="0" i="0" dirty="0">
                <a:solidFill>
                  <a:srgbClr val="333333"/>
                </a:solidFill>
                <a:effectLst/>
                <a:latin typeface="Helvetica" panose="020B0604020202020204" pitchFamily="34" charset="0"/>
              </a:rPr>
              <a:t> laptop nhận dạng</a:t>
            </a:r>
            <a:r>
              <a:rPr lang="en-US" sz="1600" dirty="0">
                <a:solidFill>
                  <a:srgbClr val="333333"/>
                </a:solidFill>
                <a:latin typeface="Helvetica" panose="020B0604020202020204" pitchFamily="34" charset="0"/>
              </a:rPr>
              <a:t> </a:t>
            </a:r>
            <a:r>
              <a:rPr lang="en-US" sz="1600" dirty="0" err="1">
                <a:solidFill>
                  <a:srgbClr val="333333"/>
                </a:solidFill>
                <a:latin typeface="Helvetica" panose="020B0604020202020204" pitchFamily="34" charset="0"/>
              </a:rPr>
              <a:t>đúng</a:t>
            </a:r>
            <a:r>
              <a:rPr lang="vi-VN" sz="1600" b="0" i="0" dirty="0">
                <a:solidFill>
                  <a:srgbClr val="333333"/>
                </a:solidFill>
                <a:effectLst/>
                <a:latin typeface="Helvetica" panose="020B0604020202020204" pitchFamily="34" charset="0"/>
              </a:rPr>
              <a:t> loại pin phù hợp</a:t>
            </a:r>
            <a:r>
              <a:rPr lang="en-US" sz="1600" dirty="0">
                <a:solidFill>
                  <a:srgbClr val="333333"/>
                </a:solidFill>
                <a:latin typeface="Helvetica" panose="020B0604020202020204" pitchFamily="34" charset="0"/>
              </a:rPr>
              <a:t>,</a:t>
            </a:r>
            <a:r>
              <a:rPr lang="vi-VN" sz="1600" b="0" i="0" dirty="0">
                <a:solidFill>
                  <a:srgbClr val="333333"/>
                </a:solidFill>
                <a:effectLst/>
                <a:latin typeface="Helvetica" panose="020B0604020202020204" pitchFamily="34" charset="0"/>
              </a:rPr>
              <a:t> nơi chưa các mạch bảo vệ,</a:t>
            </a:r>
            <a:r>
              <a:rPr lang="en-US" sz="1600" b="0" i="0" dirty="0">
                <a:solidFill>
                  <a:srgbClr val="333333"/>
                </a:solidFill>
                <a:effectLst/>
                <a:latin typeface="Helvetica" panose="020B0604020202020204" pitchFamily="34" charset="0"/>
              </a:rPr>
              <a:t>…</a:t>
            </a:r>
            <a:endParaRPr sz="1600" dirty="0"/>
          </a:p>
        </p:txBody>
      </p:sp>
      <p:sp>
        <p:nvSpPr>
          <p:cNvPr id="492" name="Google Shape;492;p34"/>
          <p:cNvSpPr txBox="1">
            <a:spLocks noGrp="1"/>
          </p:cNvSpPr>
          <p:nvPr>
            <p:ph type="title" idx="8"/>
          </p:nvPr>
        </p:nvSpPr>
        <p:spPr>
          <a:xfrm>
            <a:off x="6816561" y="1124399"/>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Bo mạch</a:t>
            </a:r>
            <a:endParaRPr dirty="0"/>
          </a:p>
        </p:txBody>
      </p:sp>
      <p:sp>
        <p:nvSpPr>
          <p:cNvPr id="494" name="Google Shape;494;p34"/>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Pin</a:t>
            </a:r>
            <a:endParaRPr dirty="0"/>
          </a:p>
        </p:txBody>
      </p:sp>
      <p:sp>
        <p:nvSpPr>
          <p:cNvPr id="495" name="Google Shape;495;p34"/>
          <p:cNvSpPr txBox="1">
            <a:spLocks noGrp="1"/>
          </p:cNvSpPr>
          <p:nvPr>
            <p:ph type="title"/>
          </p:nvPr>
        </p:nvSpPr>
        <p:spPr>
          <a:xfrm>
            <a:off x="577605" y="1137474"/>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V</a:t>
            </a:r>
            <a:r>
              <a:rPr lang="en" dirty="0"/>
              <a:t>ỏ pin</a:t>
            </a:r>
            <a:endParaRPr dirty="0"/>
          </a:p>
        </p:txBody>
      </p:sp>
      <p:sp>
        <p:nvSpPr>
          <p:cNvPr id="496" name="Google Shape;496;p34"/>
          <p:cNvSpPr txBox="1">
            <a:spLocks noGrp="1"/>
          </p:cNvSpPr>
          <p:nvPr>
            <p:ph type="subTitle" idx="1"/>
          </p:nvPr>
        </p:nvSpPr>
        <p:spPr>
          <a:xfrm>
            <a:off x="507463" y="1710416"/>
            <a:ext cx="1986000" cy="175683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b="0" i="0" dirty="0">
                <a:solidFill>
                  <a:srgbClr val="000000"/>
                </a:solidFill>
                <a:effectLst/>
                <a:latin typeface="Helvetica" panose="020B0604020202020204" pitchFamily="34" charset="0"/>
                <a:cs typeface="Helvetica" panose="020B0604020202020204" pitchFamily="34" charset="0"/>
              </a:rPr>
              <a:t>Có chức năng chứa, bảo vệ cell mạch và mạch điện thành khối chặt chẽ.</a:t>
            </a:r>
          </a:p>
        </p:txBody>
      </p:sp>
      <p:sp>
        <p:nvSpPr>
          <p:cNvPr id="497" name="Google Shape;497;p34"/>
          <p:cNvSpPr txBox="1">
            <a:spLocks noGrp="1"/>
          </p:cNvSpPr>
          <p:nvPr>
            <p:ph type="title" idx="2"/>
          </p:nvPr>
        </p:nvSpPr>
        <p:spPr>
          <a:xfrm>
            <a:off x="3724862" y="1138976"/>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Cell pin</a:t>
            </a:r>
            <a:endParaRPr dirty="0"/>
          </a:p>
        </p:txBody>
      </p:sp>
      <p:sp>
        <p:nvSpPr>
          <p:cNvPr id="498" name="Google Shape;498;p34"/>
          <p:cNvSpPr txBox="1">
            <a:spLocks noGrp="1"/>
          </p:cNvSpPr>
          <p:nvPr>
            <p:ph type="subTitle" idx="3"/>
          </p:nvPr>
        </p:nvSpPr>
        <p:spPr>
          <a:xfrm>
            <a:off x="3691699" y="1657806"/>
            <a:ext cx="1986000" cy="166826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a:solidFill>
                  <a:srgbClr val="333333"/>
                </a:solidFill>
                <a:latin typeface="Helvetica" panose="020B0604020202020204" pitchFamily="34" charset="0"/>
              </a:rPr>
              <a:t>L</a:t>
            </a:r>
            <a:r>
              <a:rPr lang="vi-VN" sz="1600" b="0" i="0" dirty="0">
                <a:solidFill>
                  <a:srgbClr val="333333"/>
                </a:solidFill>
                <a:effectLst/>
                <a:latin typeface="Helvetica" panose="020B0604020202020204" pitchFamily="34" charset="0"/>
              </a:rPr>
              <a:t>à tổ hợp các viên pin liên kết với nhau, trong đó mỗi viên pin được gọi là một cell</a:t>
            </a:r>
            <a:r>
              <a:rPr lang="en-US" sz="1600" b="0" i="0" dirty="0">
                <a:solidFill>
                  <a:srgbClr val="333333"/>
                </a:solidFill>
                <a:effectLst/>
                <a:latin typeface="Helvetica" panose="020B0604020202020204" pitchFamily="34" charset="0"/>
              </a:rPr>
              <a:t>.</a:t>
            </a:r>
            <a:endParaRPr sz="1600" dirty="0">
              <a:latin typeface="Helvetica" panose="020B0604020202020204" pitchFamily="34" charset="0"/>
              <a:cs typeface="Helvetica" panose="020B0604020202020204" pitchFamily="34" charset="0"/>
            </a:endParaRPr>
          </a:p>
        </p:txBody>
      </p:sp>
      <p:pic>
        <p:nvPicPr>
          <p:cNvPr id="6146" name="Picture 2">
            <a:extLst>
              <a:ext uri="{FF2B5EF4-FFF2-40B4-BE49-F238E27FC236}">
                <a16:creationId xmlns:a16="http://schemas.microsoft.com/office/drawing/2014/main" id="{8FFE2C57-9ECE-FC3E-007D-9D3CE9D89D7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0" b="100000" l="0" r="100000"/>
                    </a14:imgEffect>
                  </a14:imgLayer>
                </a14:imgProps>
              </a:ext>
              <a:ext uri="{28A0092B-C50C-407E-A947-70E740481C1C}">
                <a14:useLocalDpi xmlns:a14="http://schemas.microsoft.com/office/drawing/2010/main" val="0"/>
              </a:ext>
            </a:extLst>
          </a:blip>
          <a:srcRect/>
          <a:stretch>
            <a:fillRect/>
          </a:stretch>
        </p:blipFill>
        <p:spPr bwMode="auto">
          <a:xfrm>
            <a:off x="507463" y="3376789"/>
            <a:ext cx="1986000" cy="1491150"/>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Cell pin laptop bao gồm nhiều viên pin kết nối lại với nhau. (Nguồn: Budget Light Forum).">
            <a:extLst>
              <a:ext uri="{FF2B5EF4-FFF2-40B4-BE49-F238E27FC236}">
                <a16:creationId xmlns:a16="http://schemas.microsoft.com/office/drawing/2014/main" id="{EDE90140-0041-1AB7-3484-560DF33A84F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0" b="100000" l="0" r="100000">
                        <a14:backgroundMark x1="29250" y1="20450" x2="30250" y2="27392"/>
                        <a14:backgroundMark x1="85750" y1="60788" x2="85750" y2="50844"/>
                        <a14:backgroundMark x1="78125" y1="66417" x2="78125" y2="66417"/>
                        <a14:backgroundMark x1="77500" y1="64916" x2="77500" y2="64916"/>
                        <a14:backgroundMark x1="79000" y1="65291" x2="79000" y2="65291"/>
                        <a14:backgroundMark x1="62125" y1="51595" x2="62125" y2="51595"/>
                        <a14:backgroundMark x1="58875" y1="51970" x2="58875" y2="51970"/>
                        <a14:backgroundMark x1="62750" y1="51220" x2="63000" y2="51782"/>
                        <a14:backgroundMark x1="61125" y1="51782" x2="61125" y2="51782"/>
                        <a14:backgroundMark x1="62000" y1="51595" x2="62000" y2="51595"/>
                      </a14:backgroundRemoval>
                    </a14:imgEffect>
                  </a14:imgLayer>
                </a14:imgProps>
              </a:ext>
              <a:ext uri="{28A0092B-C50C-407E-A947-70E740481C1C}">
                <a14:useLocalDpi xmlns:a14="http://schemas.microsoft.com/office/drawing/2010/main" val="0"/>
              </a:ext>
            </a:extLst>
          </a:blip>
          <a:srcRect/>
          <a:stretch>
            <a:fillRect/>
          </a:stretch>
        </p:blipFill>
        <p:spPr bwMode="auto">
          <a:xfrm>
            <a:off x="3412669" y="3056497"/>
            <a:ext cx="2520928" cy="1679568"/>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Đây là một dạng bo mạch của pin laptop. (Nguồn: Budget Light Forum).">
            <a:extLst>
              <a:ext uri="{FF2B5EF4-FFF2-40B4-BE49-F238E27FC236}">
                <a16:creationId xmlns:a16="http://schemas.microsoft.com/office/drawing/2014/main" id="{8A82AB10-DBFB-7784-4A5B-F3D3620E2949}"/>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0" b="100000" l="0" r="100000">
                        <a14:foregroundMark x1="15000" y1="35192" x2="15000" y2="35192"/>
                        <a14:foregroundMark x1="24250" y1="36731" x2="24250" y2="36731"/>
                        <a14:foregroundMark x1="31000" y1="31731" x2="28125" y2="48462"/>
                        <a14:foregroundMark x1="28125" y1="48462" x2="125" y2="39423"/>
                        <a14:foregroundMark x1="500" y1="39038" x2="6000" y2="28077"/>
                        <a14:foregroundMark x1="6875" y1="19808" x2="10000" y2="6731"/>
                        <a14:foregroundMark x1="11500" y1="7500" x2="24125" y2="8846"/>
                        <a14:foregroundMark x1="26750" y1="9038" x2="99500" y2="23462"/>
                      </a14:backgroundRemoval>
                    </a14:imgEffect>
                  </a14:imgLayer>
                </a14:imgProps>
              </a:ext>
              <a:ext uri="{28A0092B-C50C-407E-A947-70E740481C1C}">
                <a14:useLocalDpi xmlns:a14="http://schemas.microsoft.com/office/drawing/2010/main" val="0"/>
              </a:ext>
            </a:extLst>
          </a:blip>
          <a:srcRect/>
          <a:stretch>
            <a:fillRect/>
          </a:stretch>
        </p:blipFill>
        <p:spPr bwMode="auto">
          <a:xfrm>
            <a:off x="6648520" y="3245235"/>
            <a:ext cx="1857163" cy="120715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89"/>
                                        </p:tgtEl>
                                        <p:attrNameLst>
                                          <p:attrName>style.visibility</p:attrName>
                                        </p:attrNameLst>
                                      </p:cBhvr>
                                      <p:to>
                                        <p:strVal val="visible"/>
                                      </p:to>
                                    </p:set>
                                    <p:anim calcmode="lin" valueType="num">
                                      <p:cBhvr additive="base">
                                        <p:cTn id="7" dur="500" fill="hold"/>
                                        <p:tgtEl>
                                          <p:spTgt spid="489"/>
                                        </p:tgtEl>
                                        <p:attrNameLst>
                                          <p:attrName>ppt_x</p:attrName>
                                        </p:attrNameLst>
                                      </p:cBhvr>
                                      <p:tavLst>
                                        <p:tav tm="0">
                                          <p:val>
                                            <p:strVal val="#ppt_x"/>
                                          </p:val>
                                        </p:tav>
                                        <p:tav tm="100000">
                                          <p:val>
                                            <p:strVal val="#ppt_x"/>
                                          </p:val>
                                        </p:tav>
                                      </p:tavLst>
                                    </p:anim>
                                    <p:anim calcmode="lin" valueType="num">
                                      <p:cBhvr additive="base">
                                        <p:cTn id="8" dur="500" fill="hold"/>
                                        <p:tgtEl>
                                          <p:spTgt spid="489"/>
                                        </p:tgtEl>
                                        <p:attrNameLst>
                                          <p:attrName>ppt_y</p:attrName>
                                        </p:attrNameLst>
                                      </p:cBhvr>
                                      <p:tavLst>
                                        <p:tav tm="0">
                                          <p:val>
                                            <p:strVal val="0-#ppt_h/2"/>
                                          </p:val>
                                        </p:tav>
                                        <p:tav tm="100000">
                                          <p:val>
                                            <p:strVal val="#ppt_y"/>
                                          </p:val>
                                        </p:tav>
                                      </p:tavLst>
                                    </p:anim>
                                  </p:childTnLst>
                                </p:cTn>
                              </p:par>
                              <p:par>
                                <p:cTn id="9" presetID="2" presetClass="entr" presetSubtype="1" fill="hold" grpId="0" nodeType="withEffect">
                                  <p:stCondLst>
                                    <p:cond delay="0"/>
                                  </p:stCondLst>
                                  <p:childTnLst>
                                    <p:set>
                                      <p:cBhvr>
                                        <p:cTn id="10" dur="1" fill="hold">
                                          <p:stCondLst>
                                            <p:cond delay="0"/>
                                          </p:stCondLst>
                                        </p:cTn>
                                        <p:tgtEl>
                                          <p:spTgt spid="495"/>
                                        </p:tgtEl>
                                        <p:attrNameLst>
                                          <p:attrName>style.visibility</p:attrName>
                                        </p:attrNameLst>
                                      </p:cBhvr>
                                      <p:to>
                                        <p:strVal val="visible"/>
                                      </p:to>
                                    </p:set>
                                    <p:anim calcmode="lin" valueType="num">
                                      <p:cBhvr additive="base">
                                        <p:cTn id="11" dur="500" fill="hold"/>
                                        <p:tgtEl>
                                          <p:spTgt spid="495"/>
                                        </p:tgtEl>
                                        <p:attrNameLst>
                                          <p:attrName>ppt_x</p:attrName>
                                        </p:attrNameLst>
                                      </p:cBhvr>
                                      <p:tavLst>
                                        <p:tav tm="0">
                                          <p:val>
                                            <p:strVal val="#ppt_x"/>
                                          </p:val>
                                        </p:tav>
                                        <p:tav tm="100000">
                                          <p:val>
                                            <p:strVal val="#ppt_x"/>
                                          </p:val>
                                        </p:tav>
                                      </p:tavLst>
                                    </p:anim>
                                    <p:anim calcmode="lin" valueType="num">
                                      <p:cBhvr additive="base">
                                        <p:cTn id="12" dur="500" fill="hold"/>
                                        <p:tgtEl>
                                          <p:spTgt spid="495"/>
                                        </p:tgtEl>
                                        <p:attrNameLst>
                                          <p:attrName>ppt_y</p:attrName>
                                        </p:attrNameLst>
                                      </p:cBhvr>
                                      <p:tavLst>
                                        <p:tav tm="0">
                                          <p:val>
                                            <p:strVal val="0-#ppt_h/2"/>
                                          </p:val>
                                        </p:tav>
                                        <p:tav tm="100000">
                                          <p:val>
                                            <p:strVal val="#ppt_y"/>
                                          </p:val>
                                        </p:tav>
                                      </p:tavLst>
                                    </p:anim>
                                  </p:childTnLst>
                                </p:cTn>
                              </p:par>
                            </p:childTnLst>
                          </p:cTn>
                        </p:par>
                        <p:par>
                          <p:cTn id="13" fill="hold">
                            <p:stCondLst>
                              <p:cond delay="500"/>
                            </p:stCondLst>
                            <p:childTnLst>
                              <p:par>
                                <p:cTn id="14" presetID="37" presetClass="entr" presetSubtype="0" fill="hold" grpId="0" nodeType="afterEffect">
                                  <p:stCondLst>
                                    <p:cond delay="0"/>
                                  </p:stCondLst>
                                  <p:childTnLst>
                                    <p:set>
                                      <p:cBhvr>
                                        <p:cTn id="15" dur="1" fill="hold">
                                          <p:stCondLst>
                                            <p:cond delay="0"/>
                                          </p:stCondLst>
                                        </p:cTn>
                                        <p:tgtEl>
                                          <p:spTgt spid="496">
                                            <p:txEl>
                                              <p:pRg st="0" end="0"/>
                                            </p:txEl>
                                          </p:spTgt>
                                        </p:tgtEl>
                                        <p:attrNameLst>
                                          <p:attrName>style.visibility</p:attrName>
                                        </p:attrNameLst>
                                      </p:cBhvr>
                                      <p:to>
                                        <p:strVal val="visible"/>
                                      </p:to>
                                    </p:set>
                                    <p:animEffect transition="in" filter="fade">
                                      <p:cBhvr>
                                        <p:cTn id="16" dur="1000"/>
                                        <p:tgtEl>
                                          <p:spTgt spid="496">
                                            <p:txEl>
                                              <p:pRg st="0" end="0"/>
                                            </p:txEl>
                                          </p:spTgt>
                                        </p:tgtEl>
                                      </p:cBhvr>
                                    </p:animEffect>
                                    <p:anim calcmode="lin" valueType="num">
                                      <p:cBhvr>
                                        <p:cTn id="17" dur="1000" fill="hold"/>
                                        <p:tgtEl>
                                          <p:spTgt spid="496">
                                            <p:txEl>
                                              <p:pRg st="0" end="0"/>
                                            </p:txEl>
                                          </p:spTgt>
                                        </p:tgtEl>
                                        <p:attrNameLst>
                                          <p:attrName>ppt_x</p:attrName>
                                        </p:attrNameLst>
                                      </p:cBhvr>
                                      <p:tavLst>
                                        <p:tav tm="0">
                                          <p:val>
                                            <p:strVal val="#ppt_x"/>
                                          </p:val>
                                        </p:tav>
                                        <p:tav tm="100000">
                                          <p:val>
                                            <p:strVal val="#ppt_x"/>
                                          </p:val>
                                        </p:tav>
                                      </p:tavLst>
                                    </p:anim>
                                    <p:anim calcmode="lin" valueType="num">
                                      <p:cBhvr>
                                        <p:cTn id="18" dur="900" decel="100000" fill="hold"/>
                                        <p:tgtEl>
                                          <p:spTgt spid="496">
                                            <p:txEl>
                                              <p:pRg st="0" end="0"/>
                                            </p:txEl>
                                          </p:spTgt>
                                        </p:tgtEl>
                                        <p:attrNameLst>
                                          <p:attrName>ppt_y</p:attrName>
                                        </p:attrNameLst>
                                      </p:cBhvr>
                                      <p:tavLst>
                                        <p:tav tm="0">
                                          <p:val>
                                            <p:strVal val="#ppt_y+1"/>
                                          </p:val>
                                        </p:tav>
                                        <p:tav tm="100000">
                                          <p:val>
                                            <p:strVal val="#ppt_y-.03"/>
                                          </p:val>
                                        </p:tav>
                                      </p:tavLst>
                                    </p:anim>
                                    <p:anim calcmode="lin" valueType="num">
                                      <p:cBhvr>
                                        <p:cTn id="19" dur="100" accel="100000" fill="hold">
                                          <p:stCondLst>
                                            <p:cond delay="900"/>
                                          </p:stCondLst>
                                        </p:cTn>
                                        <p:tgtEl>
                                          <p:spTgt spid="496">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4" presetClass="entr" presetSubtype="10" fill="hold" nodeType="clickEffect">
                                  <p:stCondLst>
                                    <p:cond delay="0"/>
                                  </p:stCondLst>
                                  <p:childTnLst>
                                    <p:set>
                                      <p:cBhvr>
                                        <p:cTn id="23" dur="1" fill="hold">
                                          <p:stCondLst>
                                            <p:cond delay="0"/>
                                          </p:stCondLst>
                                        </p:cTn>
                                        <p:tgtEl>
                                          <p:spTgt spid="6146"/>
                                        </p:tgtEl>
                                        <p:attrNameLst>
                                          <p:attrName>style.visibility</p:attrName>
                                        </p:attrNameLst>
                                      </p:cBhvr>
                                      <p:to>
                                        <p:strVal val="visible"/>
                                      </p:to>
                                    </p:set>
                                    <p:animEffect transition="in" filter="randombar(horizontal)">
                                      <p:cBhvr>
                                        <p:cTn id="24" dur="500"/>
                                        <p:tgtEl>
                                          <p:spTgt spid="6146"/>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1" fill="hold" grpId="0" nodeType="clickEffect">
                                  <p:stCondLst>
                                    <p:cond delay="0"/>
                                  </p:stCondLst>
                                  <p:childTnLst>
                                    <p:set>
                                      <p:cBhvr>
                                        <p:cTn id="28" dur="1" fill="hold">
                                          <p:stCondLst>
                                            <p:cond delay="0"/>
                                          </p:stCondLst>
                                        </p:cTn>
                                        <p:tgtEl>
                                          <p:spTgt spid="487"/>
                                        </p:tgtEl>
                                        <p:attrNameLst>
                                          <p:attrName>style.visibility</p:attrName>
                                        </p:attrNameLst>
                                      </p:cBhvr>
                                      <p:to>
                                        <p:strVal val="visible"/>
                                      </p:to>
                                    </p:set>
                                    <p:anim calcmode="lin" valueType="num">
                                      <p:cBhvr additive="base">
                                        <p:cTn id="29" dur="500" fill="hold"/>
                                        <p:tgtEl>
                                          <p:spTgt spid="487"/>
                                        </p:tgtEl>
                                        <p:attrNameLst>
                                          <p:attrName>ppt_x</p:attrName>
                                        </p:attrNameLst>
                                      </p:cBhvr>
                                      <p:tavLst>
                                        <p:tav tm="0">
                                          <p:val>
                                            <p:strVal val="#ppt_x"/>
                                          </p:val>
                                        </p:tav>
                                        <p:tav tm="100000">
                                          <p:val>
                                            <p:strVal val="#ppt_x"/>
                                          </p:val>
                                        </p:tav>
                                      </p:tavLst>
                                    </p:anim>
                                    <p:anim calcmode="lin" valueType="num">
                                      <p:cBhvr additive="base">
                                        <p:cTn id="30" dur="500" fill="hold"/>
                                        <p:tgtEl>
                                          <p:spTgt spid="487"/>
                                        </p:tgtEl>
                                        <p:attrNameLst>
                                          <p:attrName>ppt_y</p:attrName>
                                        </p:attrNameLst>
                                      </p:cBhvr>
                                      <p:tavLst>
                                        <p:tav tm="0">
                                          <p:val>
                                            <p:strVal val="0-#ppt_h/2"/>
                                          </p:val>
                                        </p:tav>
                                        <p:tav tm="100000">
                                          <p:val>
                                            <p:strVal val="#ppt_y"/>
                                          </p:val>
                                        </p:tav>
                                      </p:tavLst>
                                    </p:anim>
                                  </p:childTnLst>
                                </p:cTn>
                              </p:par>
                              <p:par>
                                <p:cTn id="31" presetID="2" presetClass="entr" presetSubtype="1" fill="hold" grpId="0" nodeType="withEffect">
                                  <p:stCondLst>
                                    <p:cond delay="0"/>
                                  </p:stCondLst>
                                  <p:childTnLst>
                                    <p:set>
                                      <p:cBhvr>
                                        <p:cTn id="32" dur="1" fill="hold">
                                          <p:stCondLst>
                                            <p:cond delay="0"/>
                                          </p:stCondLst>
                                        </p:cTn>
                                        <p:tgtEl>
                                          <p:spTgt spid="497"/>
                                        </p:tgtEl>
                                        <p:attrNameLst>
                                          <p:attrName>style.visibility</p:attrName>
                                        </p:attrNameLst>
                                      </p:cBhvr>
                                      <p:to>
                                        <p:strVal val="visible"/>
                                      </p:to>
                                    </p:set>
                                    <p:anim calcmode="lin" valueType="num">
                                      <p:cBhvr additive="base">
                                        <p:cTn id="33" dur="500" fill="hold"/>
                                        <p:tgtEl>
                                          <p:spTgt spid="497"/>
                                        </p:tgtEl>
                                        <p:attrNameLst>
                                          <p:attrName>ppt_x</p:attrName>
                                        </p:attrNameLst>
                                      </p:cBhvr>
                                      <p:tavLst>
                                        <p:tav tm="0">
                                          <p:val>
                                            <p:strVal val="#ppt_x"/>
                                          </p:val>
                                        </p:tav>
                                        <p:tav tm="100000">
                                          <p:val>
                                            <p:strVal val="#ppt_x"/>
                                          </p:val>
                                        </p:tav>
                                      </p:tavLst>
                                    </p:anim>
                                    <p:anim calcmode="lin" valueType="num">
                                      <p:cBhvr additive="base">
                                        <p:cTn id="34" dur="500" fill="hold"/>
                                        <p:tgtEl>
                                          <p:spTgt spid="497"/>
                                        </p:tgtEl>
                                        <p:attrNameLst>
                                          <p:attrName>ppt_y</p:attrName>
                                        </p:attrNameLst>
                                      </p:cBhvr>
                                      <p:tavLst>
                                        <p:tav tm="0">
                                          <p:val>
                                            <p:strVal val="0-#ppt_h/2"/>
                                          </p:val>
                                        </p:tav>
                                        <p:tav tm="100000">
                                          <p:val>
                                            <p:strVal val="#ppt_y"/>
                                          </p:val>
                                        </p:tav>
                                      </p:tavLst>
                                    </p:anim>
                                  </p:childTnLst>
                                </p:cTn>
                              </p:par>
                            </p:childTnLst>
                          </p:cTn>
                        </p:par>
                        <p:par>
                          <p:cTn id="35" fill="hold">
                            <p:stCondLst>
                              <p:cond delay="500"/>
                            </p:stCondLst>
                            <p:childTnLst>
                              <p:par>
                                <p:cTn id="36" presetID="17" presetClass="entr" presetSubtype="10" fill="hold" nodeType="afterEffect">
                                  <p:stCondLst>
                                    <p:cond delay="0"/>
                                  </p:stCondLst>
                                  <p:childTnLst>
                                    <p:set>
                                      <p:cBhvr>
                                        <p:cTn id="37" dur="1" fill="hold">
                                          <p:stCondLst>
                                            <p:cond delay="0"/>
                                          </p:stCondLst>
                                        </p:cTn>
                                        <p:tgtEl>
                                          <p:spTgt spid="498">
                                            <p:txEl>
                                              <p:pRg st="0" end="0"/>
                                            </p:txEl>
                                          </p:spTgt>
                                        </p:tgtEl>
                                        <p:attrNameLst>
                                          <p:attrName>style.visibility</p:attrName>
                                        </p:attrNameLst>
                                      </p:cBhvr>
                                      <p:to>
                                        <p:strVal val="visible"/>
                                      </p:to>
                                    </p:set>
                                    <p:anim calcmode="lin" valueType="num">
                                      <p:cBhvr>
                                        <p:cTn id="38" dur="500" fill="hold"/>
                                        <p:tgtEl>
                                          <p:spTgt spid="498">
                                            <p:txEl>
                                              <p:pRg st="0" end="0"/>
                                            </p:txEl>
                                          </p:spTgt>
                                        </p:tgtEl>
                                        <p:attrNameLst>
                                          <p:attrName>ppt_w</p:attrName>
                                        </p:attrNameLst>
                                      </p:cBhvr>
                                      <p:tavLst>
                                        <p:tav tm="0">
                                          <p:val>
                                            <p:fltVal val="0"/>
                                          </p:val>
                                        </p:tav>
                                        <p:tav tm="100000">
                                          <p:val>
                                            <p:strVal val="#ppt_w"/>
                                          </p:val>
                                        </p:tav>
                                      </p:tavLst>
                                    </p:anim>
                                    <p:anim calcmode="lin" valueType="num">
                                      <p:cBhvr>
                                        <p:cTn id="39" dur="500" fill="hold"/>
                                        <p:tgtEl>
                                          <p:spTgt spid="498">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ID="49" presetClass="entr" presetSubtype="0" decel="100000" fill="hold" nodeType="clickEffect">
                                  <p:stCondLst>
                                    <p:cond delay="0"/>
                                  </p:stCondLst>
                                  <p:childTnLst>
                                    <p:set>
                                      <p:cBhvr>
                                        <p:cTn id="43" dur="1" fill="hold">
                                          <p:stCondLst>
                                            <p:cond delay="0"/>
                                          </p:stCondLst>
                                        </p:cTn>
                                        <p:tgtEl>
                                          <p:spTgt spid="6148"/>
                                        </p:tgtEl>
                                        <p:attrNameLst>
                                          <p:attrName>style.visibility</p:attrName>
                                        </p:attrNameLst>
                                      </p:cBhvr>
                                      <p:to>
                                        <p:strVal val="visible"/>
                                      </p:to>
                                    </p:set>
                                    <p:anim calcmode="lin" valueType="num">
                                      <p:cBhvr>
                                        <p:cTn id="44" dur="500" fill="hold"/>
                                        <p:tgtEl>
                                          <p:spTgt spid="6148"/>
                                        </p:tgtEl>
                                        <p:attrNameLst>
                                          <p:attrName>ppt_w</p:attrName>
                                        </p:attrNameLst>
                                      </p:cBhvr>
                                      <p:tavLst>
                                        <p:tav tm="0">
                                          <p:val>
                                            <p:fltVal val="0"/>
                                          </p:val>
                                        </p:tav>
                                        <p:tav tm="100000">
                                          <p:val>
                                            <p:strVal val="#ppt_w"/>
                                          </p:val>
                                        </p:tav>
                                      </p:tavLst>
                                    </p:anim>
                                    <p:anim calcmode="lin" valueType="num">
                                      <p:cBhvr>
                                        <p:cTn id="45" dur="500" fill="hold"/>
                                        <p:tgtEl>
                                          <p:spTgt spid="6148"/>
                                        </p:tgtEl>
                                        <p:attrNameLst>
                                          <p:attrName>ppt_h</p:attrName>
                                        </p:attrNameLst>
                                      </p:cBhvr>
                                      <p:tavLst>
                                        <p:tav tm="0">
                                          <p:val>
                                            <p:fltVal val="0"/>
                                          </p:val>
                                        </p:tav>
                                        <p:tav tm="100000">
                                          <p:val>
                                            <p:strVal val="#ppt_h"/>
                                          </p:val>
                                        </p:tav>
                                      </p:tavLst>
                                    </p:anim>
                                    <p:anim calcmode="lin" valueType="num">
                                      <p:cBhvr>
                                        <p:cTn id="46" dur="500" fill="hold"/>
                                        <p:tgtEl>
                                          <p:spTgt spid="6148"/>
                                        </p:tgtEl>
                                        <p:attrNameLst>
                                          <p:attrName>style.rotation</p:attrName>
                                        </p:attrNameLst>
                                      </p:cBhvr>
                                      <p:tavLst>
                                        <p:tav tm="0">
                                          <p:val>
                                            <p:fltVal val="360"/>
                                          </p:val>
                                        </p:tav>
                                        <p:tav tm="100000">
                                          <p:val>
                                            <p:fltVal val="0"/>
                                          </p:val>
                                        </p:tav>
                                      </p:tavLst>
                                    </p:anim>
                                    <p:animEffect transition="in" filter="fade">
                                      <p:cBhvr>
                                        <p:cTn id="47" dur="500"/>
                                        <p:tgtEl>
                                          <p:spTgt spid="6148"/>
                                        </p:tgtEl>
                                      </p:cBhvr>
                                    </p:animEffect>
                                  </p:childTnLst>
                                </p:cTn>
                              </p:par>
                            </p:childTnLst>
                          </p:cTn>
                        </p:par>
                      </p:childTnLst>
                    </p:cTn>
                  </p:par>
                  <p:par>
                    <p:cTn id="48" fill="hold">
                      <p:stCondLst>
                        <p:cond delay="indefinite"/>
                      </p:stCondLst>
                      <p:childTnLst>
                        <p:par>
                          <p:cTn id="49" fill="hold">
                            <p:stCondLst>
                              <p:cond delay="0"/>
                            </p:stCondLst>
                            <p:childTnLst>
                              <p:par>
                                <p:cTn id="50" presetID="2" presetClass="entr" presetSubtype="1" fill="hold" grpId="0" nodeType="clickEffect">
                                  <p:stCondLst>
                                    <p:cond delay="0"/>
                                  </p:stCondLst>
                                  <p:childTnLst>
                                    <p:set>
                                      <p:cBhvr>
                                        <p:cTn id="51" dur="1" fill="hold">
                                          <p:stCondLst>
                                            <p:cond delay="0"/>
                                          </p:stCondLst>
                                        </p:cTn>
                                        <p:tgtEl>
                                          <p:spTgt spid="492"/>
                                        </p:tgtEl>
                                        <p:attrNameLst>
                                          <p:attrName>style.visibility</p:attrName>
                                        </p:attrNameLst>
                                      </p:cBhvr>
                                      <p:to>
                                        <p:strVal val="visible"/>
                                      </p:to>
                                    </p:set>
                                    <p:anim calcmode="lin" valueType="num">
                                      <p:cBhvr additive="base">
                                        <p:cTn id="52" dur="500" fill="hold"/>
                                        <p:tgtEl>
                                          <p:spTgt spid="492"/>
                                        </p:tgtEl>
                                        <p:attrNameLst>
                                          <p:attrName>ppt_x</p:attrName>
                                        </p:attrNameLst>
                                      </p:cBhvr>
                                      <p:tavLst>
                                        <p:tav tm="0">
                                          <p:val>
                                            <p:strVal val="#ppt_x"/>
                                          </p:val>
                                        </p:tav>
                                        <p:tav tm="100000">
                                          <p:val>
                                            <p:strVal val="#ppt_x"/>
                                          </p:val>
                                        </p:tav>
                                      </p:tavLst>
                                    </p:anim>
                                    <p:anim calcmode="lin" valueType="num">
                                      <p:cBhvr additive="base">
                                        <p:cTn id="53" dur="500" fill="hold"/>
                                        <p:tgtEl>
                                          <p:spTgt spid="492"/>
                                        </p:tgtEl>
                                        <p:attrNameLst>
                                          <p:attrName>ppt_y</p:attrName>
                                        </p:attrNameLst>
                                      </p:cBhvr>
                                      <p:tavLst>
                                        <p:tav tm="0">
                                          <p:val>
                                            <p:strVal val="0-#ppt_h/2"/>
                                          </p:val>
                                        </p:tav>
                                        <p:tav tm="100000">
                                          <p:val>
                                            <p:strVal val="#ppt_y"/>
                                          </p:val>
                                        </p:tav>
                                      </p:tavLst>
                                    </p:anim>
                                  </p:childTnLst>
                                </p:cTn>
                              </p:par>
                              <p:par>
                                <p:cTn id="54" presetID="2" presetClass="entr" presetSubtype="1" fill="hold" grpId="0" nodeType="withEffect">
                                  <p:stCondLst>
                                    <p:cond delay="0"/>
                                  </p:stCondLst>
                                  <p:childTnLst>
                                    <p:set>
                                      <p:cBhvr>
                                        <p:cTn id="55" dur="1" fill="hold">
                                          <p:stCondLst>
                                            <p:cond delay="0"/>
                                          </p:stCondLst>
                                        </p:cTn>
                                        <p:tgtEl>
                                          <p:spTgt spid="485"/>
                                        </p:tgtEl>
                                        <p:attrNameLst>
                                          <p:attrName>style.visibility</p:attrName>
                                        </p:attrNameLst>
                                      </p:cBhvr>
                                      <p:to>
                                        <p:strVal val="visible"/>
                                      </p:to>
                                    </p:set>
                                    <p:anim calcmode="lin" valueType="num">
                                      <p:cBhvr additive="base">
                                        <p:cTn id="56" dur="500" fill="hold"/>
                                        <p:tgtEl>
                                          <p:spTgt spid="485"/>
                                        </p:tgtEl>
                                        <p:attrNameLst>
                                          <p:attrName>ppt_x</p:attrName>
                                        </p:attrNameLst>
                                      </p:cBhvr>
                                      <p:tavLst>
                                        <p:tav tm="0">
                                          <p:val>
                                            <p:strVal val="#ppt_x"/>
                                          </p:val>
                                        </p:tav>
                                        <p:tav tm="100000">
                                          <p:val>
                                            <p:strVal val="#ppt_x"/>
                                          </p:val>
                                        </p:tav>
                                      </p:tavLst>
                                    </p:anim>
                                    <p:anim calcmode="lin" valueType="num">
                                      <p:cBhvr additive="base">
                                        <p:cTn id="57" dur="500" fill="hold"/>
                                        <p:tgtEl>
                                          <p:spTgt spid="485"/>
                                        </p:tgtEl>
                                        <p:attrNameLst>
                                          <p:attrName>ppt_y</p:attrName>
                                        </p:attrNameLst>
                                      </p:cBhvr>
                                      <p:tavLst>
                                        <p:tav tm="0">
                                          <p:val>
                                            <p:strVal val="0-#ppt_h/2"/>
                                          </p:val>
                                        </p:tav>
                                        <p:tav tm="100000">
                                          <p:val>
                                            <p:strVal val="#ppt_y"/>
                                          </p:val>
                                        </p:tav>
                                      </p:tavLst>
                                    </p:anim>
                                  </p:childTnLst>
                                </p:cTn>
                              </p:par>
                            </p:childTnLst>
                          </p:cTn>
                        </p:par>
                        <p:par>
                          <p:cTn id="58" fill="hold">
                            <p:stCondLst>
                              <p:cond delay="500"/>
                            </p:stCondLst>
                            <p:childTnLst>
                              <p:par>
                                <p:cTn id="59" presetID="18" presetClass="entr" presetSubtype="12" fill="hold" nodeType="afterEffect">
                                  <p:stCondLst>
                                    <p:cond delay="0"/>
                                  </p:stCondLst>
                                  <p:childTnLst>
                                    <p:set>
                                      <p:cBhvr>
                                        <p:cTn id="60" dur="1" fill="hold">
                                          <p:stCondLst>
                                            <p:cond delay="0"/>
                                          </p:stCondLst>
                                        </p:cTn>
                                        <p:tgtEl>
                                          <p:spTgt spid="490">
                                            <p:txEl>
                                              <p:pRg st="0" end="0"/>
                                            </p:txEl>
                                          </p:spTgt>
                                        </p:tgtEl>
                                        <p:attrNameLst>
                                          <p:attrName>style.visibility</p:attrName>
                                        </p:attrNameLst>
                                      </p:cBhvr>
                                      <p:to>
                                        <p:strVal val="visible"/>
                                      </p:to>
                                    </p:set>
                                    <p:animEffect transition="in" filter="strips(downLeft)">
                                      <p:cBhvr>
                                        <p:cTn id="61" dur="500"/>
                                        <p:tgtEl>
                                          <p:spTgt spid="490">
                                            <p:txEl>
                                              <p:pRg st="0" end="0"/>
                                            </p:txEl>
                                          </p:spTgt>
                                        </p:tgtEl>
                                      </p:cBhvr>
                                    </p:animEffect>
                                  </p:childTnLst>
                                </p:cTn>
                              </p:par>
                            </p:childTnLst>
                          </p:cTn>
                        </p:par>
                      </p:childTnLst>
                    </p:cTn>
                  </p:par>
                  <p:par>
                    <p:cTn id="62" fill="hold">
                      <p:stCondLst>
                        <p:cond delay="indefinite"/>
                      </p:stCondLst>
                      <p:childTnLst>
                        <p:par>
                          <p:cTn id="63" fill="hold">
                            <p:stCondLst>
                              <p:cond delay="0"/>
                            </p:stCondLst>
                            <p:childTnLst>
                              <p:par>
                                <p:cTn id="64" presetID="5" presetClass="entr" presetSubtype="10" fill="hold" nodeType="clickEffect">
                                  <p:stCondLst>
                                    <p:cond delay="0"/>
                                  </p:stCondLst>
                                  <p:childTnLst>
                                    <p:set>
                                      <p:cBhvr>
                                        <p:cTn id="65" dur="1" fill="hold">
                                          <p:stCondLst>
                                            <p:cond delay="0"/>
                                          </p:stCondLst>
                                        </p:cTn>
                                        <p:tgtEl>
                                          <p:spTgt spid="6150"/>
                                        </p:tgtEl>
                                        <p:attrNameLst>
                                          <p:attrName>style.visibility</p:attrName>
                                        </p:attrNameLst>
                                      </p:cBhvr>
                                      <p:to>
                                        <p:strVal val="visible"/>
                                      </p:to>
                                    </p:set>
                                    <p:animEffect transition="in" filter="checkerboard(across)">
                                      <p:cBhvr>
                                        <p:cTn id="66" dur="500"/>
                                        <p:tgtEl>
                                          <p:spTgt spid="6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5" grpId="0" animBg="1"/>
      <p:bldP spid="487" grpId="0" animBg="1"/>
      <p:bldP spid="489" grpId="0" animBg="1"/>
      <p:bldP spid="492" grpId="0"/>
      <p:bldP spid="495" grpId="0"/>
      <p:bldP spid="496" grpId="0" build="p"/>
      <p:bldP spid="49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sp>
        <p:nvSpPr>
          <p:cNvPr id="599" name="Google Shape;599;p41"/>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P</a:t>
            </a:r>
            <a:r>
              <a:rPr lang="en" dirty="0"/>
              <a:t>in </a:t>
            </a:r>
            <a:endParaRPr dirty="0"/>
          </a:p>
        </p:txBody>
      </p:sp>
      <p:grpSp>
        <p:nvGrpSpPr>
          <p:cNvPr id="604" name="Google Shape;604;p41"/>
          <p:cNvGrpSpPr/>
          <p:nvPr/>
        </p:nvGrpSpPr>
        <p:grpSpPr>
          <a:xfrm>
            <a:off x="481371" y="1111811"/>
            <a:ext cx="911003" cy="689736"/>
            <a:chOff x="2333960" y="2049193"/>
            <a:chExt cx="1137900" cy="861417"/>
          </a:xfrm>
        </p:grpSpPr>
        <p:sp>
          <p:nvSpPr>
            <p:cNvPr id="605" name="Google Shape;605;p41"/>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Google Shape;597;p41"/>
          <p:cNvSpPr txBox="1"/>
          <p:nvPr/>
        </p:nvSpPr>
        <p:spPr>
          <a:xfrm>
            <a:off x="205875" y="1290057"/>
            <a:ext cx="14142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dirty="0">
                <a:solidFill>
                  <a:schemeClr val="dk1"/>
                </a:solidFill>
                <a:latin typeface="Varela Round"/>
                <a:ea typeface="Varela Round"/>
                <a:cs typeface="Varela Round"/>
                <a:sym typeface="Varela Round"/>
              </a:rPr>
              <a:t>4</a:t>
            </a:r>
            <a:endParaRPr sz="2000" b="1" dirty="0">
              <a:solidFill>
                <a:schemeClr val="dk1"/>
              </a:solidFill>
              <a:latin typeface="Varela Round"/>
              <a:ea typeface="Varela Round"/>
              <a:cs typeface="Varela Round"/>
              <a:sym typeface="Varela Round"/>
            </a:endParaRPr>
          </a:p>
        </p:txBody>
      </p:sp>
      <p:sp>
        <p:nvSpPr>
          <p:cNvPr id="45" name="Google Shape;593;p41"/>
          <p:cNvSpPr/>
          <p:nvPr/>
        </p:nvSpPr>
        <p:spPr>
          <a:xfrm>
            <a:off x="1706879" y="1271948"/>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8" name="Google Shape;602;p41"/>
          <p:cNvSpPr txBox="1"/>
          <p:nvPr/>
        </p:nvSpPr>
        <p:spPr>
          <a:xfrm>
            <a:off x="1620075" y="1259222"/>
            <a:ext cx="1689653"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US" sz="2000" b="1" dirty="0">
                <a:solidFill>
                  <a:schemeClr val="dk1"/>
                </a:solidFill>
                <a:latin typeface="Varela Round"/>
                <a:ea typeface="Varela Round"/>
                <a:cs typeface="Varela Round"/>
                <a:sym typeface="Varela Round"/>
              </a:rPr>
              <a:t>P</a:t>
            </a:r>
            <a:r>
              <a:rPr lang="en" sz="2000" b="1" dirty="0">
                <a:solidFill>
                  <a:schemeClr val="dk1"/>
                </a:solidFill>
                <a:latin typeface="Varela Round"/>
                <a:ea typeface="Varela Round"/>
                <a:cs typeface="Varela Round"/>
                <a:sym typeface="Varela Round"/>
              </a:rPr>
              <a:t>hân loại</a:t>
            </a:r>
            <a:endParaRPr sz="2000" b="1" dirty="0">
              <a:solidFill>
                <a:schemeClr val="dk1"/>
              </a:solidFill>
              <a:latin typeface="Varela Round"/>
              <a:ea typeface="Varela Round"/>
              <a:cs typeface="Varela Round"/>
              <a:sym typeface="Varela Round"/>
            </a:endParaRPr>
          </a:p>
        </p:txBody>
      </p:sp>
      <p:grpSp>
        <p:nvGrpSpPr>
          <p:cNvPr id="49" name="Google Shape;525;p37"/>
          <p:cNvGrpSpPr/>
          <p:nvPr/>
        </p:nvGrpSpPr>
        <p:grpSpPr>
          <a:xfrm>
            <a:off x="620806" y="1947553"/>
            <a:ext cx="7598415" cy="2610943"/>
            <a:chOff x="2333960" y="2049193"/>
            <a:chExt cx="1137900" cy="861417"/>
          </a:xfrm>
        </p:grpSpPr>
        <p:sp>
          <p:nvSpPr>
            <p:cNvPr id="50"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1"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96;p41"/>
          <p:cNvSpPr txBox="1"/>
          <p:nvPr/>
        </p:nvSpPr>
        <p:spPr>
          <a:xfrm>
            <a:off x="596732" y="2017048"/>
            <a:ext cx="3623956" cy="477600"/>
          </a:xfrm>
          <a:prstGeom prst="rect">
            <a:avLst/>
          </a:prstGeom>
          <a:noFill/>
          <a:ln>
            <a:noFill/>
          </a:ln>
        </p:spPr>
        <p:txBody>
          <a:bodyPr spcFirstLastPara="1" wrap="square" lIns="126000" tIns="90000" rIns="91425" bIns="91425" anchor="ctr" anchorCtr="0">
            <a:noAutofit/>
          </a:bodyPr>
          <a:lstStyle/>
          <a:p>
            <a:pPr algn="ctr"/>
            <a:r>
              <a:rPr lang="en-US" b="1" dirty="0">
                <a:latin typeface="Varela Round" panose="020B0604020202020204" charset="-79"/>
                <a:cs typeface="Varela Round" panose="020B0604020202020204" charset="-79"/>
              </a:rPr>
              <a:t>Pin Niken-Cadmium (NiCd hoặc NiCad)</a:t>
            </a:r>
            <a:endParaRPr lang="en-US" dirty="0">
              <a:latin typeface="Varela Round" panose="020B0604020202020204" charset="-79"/>
              <a:cs typeface="Varela Round" panose="020B0604020202020204" charset="-79"/>
            </a:endParaRPr>
          </a:p>
          <a:p>
            <a:pPr marL="0" lvl="0" indent="0" algn="ctr" rtl="0">
              <a:spcBef>
                <a:spcPts val="0"/>
              </a:spcBef>
              <a:spcAft>
                <a:spcPts val="0"/>
              </a:spcAft>
              <a:buNone/>
            </a:pPr>
            <a:endParaRPr b="1" dirty="0">
              <a:solidFill>
                <a:schemeClr val="dk1"/>
              </a:solidFill>
              <a:latin typeface="Varela Round" panose="020B0604020202020204" charset="-79"/>
              <a:ea typeface="Varela Round"/>
              <a:cs typeface="Varela Round" panose="020B0604020202020204" charset="-79"/>
              <a:sym typeface="Varela Round"/>
            </a:endParaRPr>
          </a:p>
        </p:txBody>
      </p:sp>
      <p:sp>
        <p:nvSpPr>
          <p:cNvPr id="53" name="Google Shape;600;p41"/>
          <p:cNvSpPr txBox="1"/>
          <p:nvPr/>
        </p:nvSpPr>
        <p:spPr>
          <a:xfrm>
            <a:off x="844294" y="2511870"/>
            <a:ext cx="3284646" cy="1729282"/>
          </a:xfrm>
          <a:prstGeom prst="rect">
            <a:avLst/>
          </a:prstGeom>
          <a:noFill/>
          <a:ln>
            <a:noFill/>
          </a:ln>
        </p:spPr>
        <p:txBody>
          <a:bodyPr spcFirstLastPara="1" wrap="square" lIns="126000" tIns="90000" rIns="91425" bIns="91425" anchor="ctr" anchorCtr="0">
            <a:noAutofit/>
          </a:bodyPr>
          <a:lstStyle/>
          <a:p>
            <a:pPr marL="0" lvl="0" indent="0" rtl="0">
              <a:spcBef>
                <a:spcPts val="0"/>
              </a:spcBef>
              <a:spcAft>
                <a:spcPts val="0"/>
              </a:spcAft>
              <a:buNone/>
            </a:pPr>
            <a:r>
              <a:rPr lang="en-US" sz="1600" dirty="0">
                <a:solidFill>
                  <a:schemeClr val="dk2"/>
                </a:solidFill>
                <a:latin typeface="Lato"/>
                <a:ea typeface="Lato"/>
                <a:cs typeface="Lato"/>
                <a:sym typeface="Lato"/>
              </a:rPr>
              <a:t>Phát minh năm 1899.</a:t>
            </a:r>
          </a:p>
          <a:p>
            <a:pPr lvl="0"/>
            <a:r>
              <a:rPr lang="vi-VN" sz="1600" dirty="0">
                <a:solidFill>
                  <a:schemeClr val="dk2"/>
                </a:solidFill>
                <a:latin typeface="Lato"/>
                <a:ea typeface="Lato"/>
                <a:cs typeface="Lato"/>
                <a:sym typeface="Lato"/>
              </a:rPr>
              <a:t>Niken Hydroxit ở cực dương</a:t>
            </a:r>
            <a:r>
              <a:rPr lang="en-US" sz="1600" dirty="0">
                <a:solidFill>
                  <a:schemeClr val="dk2"/>
                </a:solidFill>
                <a:latin typeface="Lato"/>
                <a:ea typeface="Lato"/>
                <a:cs typeface="Lato"/>
                <a:sym typeface="Lato"/>
              </a:rPr>
              <a:t>, Cadimi kim loại ở cực âm, Kali Hydroxit bên trong.</a:t>
            </a:r>
          </a:p>
          <a:p>
            <a:pPr lvl="0"/>
            <a:r>
              <a:rPr lang="vi-VN" sz="1600" dirty="0">
                <a:solidFill>
                  <a:schemeClr val="dk2"/>
                </a:solidFill>
                <a:latin typeface="Lato"/>
                <a:ea typeface="Lato"/>
                <a:cs typeface="Lato"/>
                <a:sym typeface="Lato"/>
              </a:rPr>
              <a:t>Ưu</a:t>
            </a:r>
            <a:r>
              <a:rPr lang="en-US" sz="1600" dirty="0">
                <a:solidFill>
                  <a:schemeClr val="dk2"/>
                </a:solidFill>
                <a:latin typeface="Lato"/>
                <a:ea typeface="Lato"/>
                <a:cs typeface="Lato"/>
                <a:sym typeface="Lato"/>
              </a:rPr>
              <a:t>: tuổi thọ pin lâu</a:t>
            </a:r>
          </a:p>
          <a:p>
            <a:pPr lvl="0"/>
            <a:r>
              <a:rPr lang="vi-VN" sz="1600" dirty="0">
                <a:solidFill>
                  <a:schemeClr val="dk2"/>
                </a:solidFill>
                <a:latin typeface="Lato"/>
                <a:ea typeface="Lato"/>
                <a:cs typeface="Lato"/>
                <a:sym typeface="Lato"/>
              </a:rPr>
              <a:t>Nhược</a:t>
            </a:r>
            <a:r>
              <a:rPr lang="en-US" sz="1600" dirty="0">
                <a:solidFill>
                  <a:schemeClr val="dk2"/>
                </a:solidFill>
                <a:latin typeface="Lato"/>
                <a:ea typeface="Lato"/>
                <a:cs typeface="Lato"/>
                <a:sym typeface="Lato"/>
              </a:rPr>
              <a:t>: độc hại</a:t>
            </a:r>
            <a:endParaRPr sz="1600" dirty="0">
              <a:solidFill>
                <a:schemeClr val="dk2"/>
              </a:solidFill>
              <a:latin typeface="Lato"/>
              <a:ea typeface="Lato"/>
              <a:cs typeface="Lato"/>
              <a:sym typeface="Lato"/>
            </a:endParaRPr>
          </a:p>
        </p:txBody>
      </p:sp>
      <p:pic>
        <p:nvPicPr>
          <p:cNvPr id="1026" name="Picture 2" descr="Cấu tạo pin NiC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56682" y="2712001"/>
            <a:ext cx="2801506" cy="1554836"/>
          </a:xfrm>
          <a:prstGeom prst="rect">
            <a:avLst/>
          </a:prstGeom>
          <a:noFill/>
          <a:extLst>
            <a:ext uri="{909E8E84-426E-40DD-AFC4-6F175D3DCCD1}">
              <a14:hiddenFill xmlns:a14="http://schemas.microsoft.com/office/drawing/2010/main">
                <a:solidFill>
                  <a:srgbClr val="FFFFFF"/>
                </a:solidFill>
              </a14:hiddenFill>
            </a:ext>
          </a:extLst>
        </p:spPr>
      </p:pic>
      <p:sp>
        <p:nvSpPr>
          <p:cNvPr id="55" name="Google Shape;596;p41"/>
          <p:cNvSpPr txBox="1"/>
          <p:nvPr/>
        </p:nvSpPr>
        <p:spPr>
          <a:xfrm>
            <a:off x="375679" y="1911401"/>
            <a:ext cx="3623956" cy="477600"/>
          </a:xfrm>
          <a:prstGeom prst="rect">
            <a:avLst/>
          </a:prstGeom>
          <a:noFill/>
          <a:ln>
            <a:noFill/>
          </a:ln>
        </p:spPr>
        <p:txBody>
          <a:bodyPr spcFirstLastPara="1" wrap="square" lIns="126000" tIns="90000" rIns="91425" bIns="91425" anchor="ctr" anchorCtr="0">
            <a:noAutofit/>
          </a:bodyPr>
          <a:lstStyle/>
          <a:p>
            <a:pPr algn="ctr"/>
            <a:r>
              <a:rPr lang="en-US" b="1" dirty="0">
                <a:latin typeface="Varela Round" panose="020B0604020202020204" charset="-79"/>
                <a:cs typeface="Varela Round" panose="020B0604020202020204" charset="-79"/>
              </a:rPr>
              <a:t>Pin Niken Hiđrua kim loại (NiMH)</a:t>
            </a:r>
            <a:endParaRPr b="1" dirty="0">
              <a:solidFill>
                <a:schemeClr val="dk1"/>
              </a:solidFill>
              <a:latin typeface="Varela Round" panose="020B0604020202020204" charset="-79"/>
              <a:ea typeface="Varela Round"/>
              <a:cs typeface="Varela Round" panose="020B0604020202020204" charset="-79"/>
              <a:sym typeface="Varela Round"/>
            </a:endParaRPr>
          </a:p>
        </p:txBody>
      </p:sp>
      <p:sp>
        <p:nvSpPr>
          <p:cNvPr id="56" name="Google Shape;600;p41"/>
          <p:cNvSpPr txBox="1"/>
          <p:nvPr/>
        </p:nvSpPr>
        <p:spPr>
          <a:xfrm>
            <a:off x="822578" y="2478796"/>
            <a:ext cx="3284646" cy="1729282"/>
          </a:xfrm>
          <a:prstGeom prst="rect">
            <a:avLst/>
          </a:prstGeom>
          <a:noFill/>
          <a:ln>
            <a:noFill/>
          </a:ln>
        </p:spPr>
        <p:txBody>
          <a:bodyPr spcFirstLastPara="1" wrap="square" lIns="126000" tIns="90000" rIns="91425" bIns="91425" anchor="ctr" anchorCtr="0">
            <a:noAutofit/>
          </a:bodyPr>
          <a:lstStyle/>
          <a:p>
            <a:pPr lvl="0"/>
            <a:r>
              <a:rPr lang="en-US" sz="1600" dirty="0">
                <a:solidFill>
                  <a:schemeClr val="dk2"/>
                </a:solidFill>
                <a:latin typeface="Lato"/>
                <a:ea typeface="Lato"/>
                <a:cs typeface="Lato"/>
                <a:sym typeface="Lato"/>
              </a:rPr>
              <a:t>Sử dụng Hiđrua cho anốt</a:t>
            </a:r>
          </a:p>
          <a:p>
            <a:pPr lvl="0"/>
            <a:r>
              <a:rPr lang="vi-VN" sz="1600" dirty="0">
                <a:solidFill>
                  <a:schemeClr val="dk2"/>
                </a:solidFill>
                <a:latin typeface="Lato"/>
                <a:ea typeface="Lato"/>
                <a:cs typeface="Lato"/>
                <a:sym typeface="Lato"/>
              </a:rPr>
              <a:t>Ưu</a:t>
            </a:r>
            <a:r>
              <a:rPr lang="en-US" sz="1600" dirty="0">
                <a:solidFill>
                  <a:schemeClr val="dk2"/>
                </a:solidFill>
                <a:latin typeface="Lato"/>
                <a:ea typeface="Lato"/>
                <a:cs typeface="Lato"/>
                <a:sym typeface="Lato"/>
              </a:rPr>
              <a:t>:</a:t>
            </a:r>
            <a:r>
              <a:rPr lang="vi-VN" sz="1600" dirty="0">
                <a:solidFill>
                  <a:schemeClr val="dk2"/>
                </a:solidFill>
                <a:latin typeface="Lato"/>
                <a:ea typeface="Lato"/>
                <a:cs typeface="Lato"/>
                <a:sym typeface="Lato"/>
              </a:rPr>
              <a:t> hiệu ứng nhớ nhỏ</a:t>
            </a:r>
            <a:r>
              <a:rPr lang="en-US" sz="1600" dirty="0">
                <a:solidFill>
                  <a:schemeClr val="dk2"/>
                </a:solidFill>
                <a:latin typeface="Lato"/>
                <a:ea typeface="Lato"/>
                <a:cs typeface="Lato"/>
                <a:sym typeface="Lato"/>
              </a:rPr>
              <a:t>, </a:t>
            </a:r>
            <a:r>
              <a:rPr lang="vi-VN" sz="1600" dirty="0">
                <a:solidFill>
                  <a:schemeClr val="dk2"/>
                </a:solidFill>
                <a:latin typeface="Lato"/>
                <a:ea typeface="Lato"/>
                <a:cs typeface="Lato"/>
                <a:sym typeface="Lato"/>
              </a:rPr>
              <a:t>thân thiện với môi trường</a:t>
            </a:r>
            <a:r>
              <a:rPr lang="en-US" sz="1600" dirty="0">
                <a:solidFill>
                  <a:schemeClr val="dk2"/>
                </a:solidFill>
                <a:latin typeface="Lato"/>
                <a:ea typeface="Lato"/>
                <a:cs typeface="Lato"/>
                <a:sym typeface="Lato"/>
              </a:rPr>
              <a:t>, công suất lớn.</a:t>
            </a:r>
          </a:p>
          <a:p>
            <a:pPr lvl="0"/>
            <a:r>
              <a:rPr lang="en-US" sz="1600" dirty="0">
                <a:solidFill>
                  <a:schemeClr val="dk2"/>
                </a:solidFill>
                <a:latin typeface="Lato"/>
                <a:ea typeface="Lato"/>
                <a:cs typeface="Lato"/>
                <a:sym typeface="Lato"/>
              </a:rPr>
              <a:t>Nhược: </a:t>
            </a:r>
            <a:r>
              <a:rPr lang="vi-VN" sz="1600" dirty="0">
                <a:solidFill>
                  <a:schemeClr val="dk2"/>
                </a:solidFill>
                <a:latin typeface="Lato"/>
                <a:ea typeface="Lato"/>
                <a:cs typeface="Lato"/>
                <a:sym typeface="Lato"/>
              </a:rPr>
              <a:t>tuổi thọ ngắn hơn, dễ bị hỏng</a:t>
            </a:r>
            <a:r>
              <a:rPr lang="en-US" sz="1600" dirty="0">
                <a:solidFill>
                  <a:schemeClr val="dk2"/>
                </a:solidFill>
                <a:latin typeface="Lato"/>
                <a:ea typeface="Lato"/>
                <a:cs typeface="Lato"/>
                <a:sym typeface="Lato"/>
              </a:rPr>
              <a:t> </a:t>
            </a:r>
            <a:endParaRPr sz="1600" dirty="0">
              <a:solidFill>
                <a:schemeClr val="dk2"/>
              </a:solidFill>
              <a:latin typeface="Lato"/>
              <a:ea typeface="Lato"/>
              <a:cs typeface="Lato"/>
              <a:sym typeface="Lato"/>
            </a:endParaRPr>
          </a:p>
        </p:txBody>
      </p:sp>
      <p:pic>
        <p:nvPicPr>
          <p:cNvPr id="1028" name="Picture 4" descr="Cấu tạo pin NiMH."/>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16619" y="2587390"/>
            <a:ext cx="3207212" cy="1804057"/>
          </a:xfrm>
          <a:prstGeom prst="rect">
            <a:avLst/>
          </a:prstGeom>
          <a:noFill/>
          <a:extLst>
            <a:ext uri="{909E8E84-426E-40DD-AFC4-6F175D3DCCD1}">
              <a14:hiddenFill xmlns:a14="http://schemas.microsoft.com/office/drawing/2010/main">
                <a:solidFill>
                  <a:srgbClr val="FFFFFF"/>
                </a:solidFill>
              </a14:hiddenFill>
            </a:ext>
          </a:extLst>
        </p:spPr>
      </p:pic>
      <p:sp>
        <p:nvSpPr>
          <p:cNvPr id="59" name="Google Shape;596;p41"/>
          <p:cNvSpPr txBox="1"/>
          <p:nvPr/>
        </p:nvSpPr>
        <p:spPr>
          <a:xfrm>
            <a:off x="375679" y="1927263"/>
            <a:ext cx="3623956" cy="477600"/>
          </a:xfrm>
          <a:prstGeom prst="rect">
            <a:avLst/>
          </a:prstGeom>
          <a:noFill/>
          <a:ln>
            <a:noFill/>
          </a:ln>
        </p:spPr>
        <p:txBody>
          <a:bodyPr spcFirstLastPara="1" wrap="square" lIns="126000" tIns="90000" rIns="91425" bIns="91425" anchor="ctr" anchorCtr="0">
            <a:noAutofit/>
          </a:bodyPr>
          <a:lstStyle/>
          <a:p>
            <a:pPr algn="ctr"/>
            <a:r>
              <a:rPr lang="en-US" b="1" dirty="0">
                <a:latin typeface="Varela Round" panose="020B0604020202020204" charset="-79"/>
                <a:cs typeface="Varela Round" panose="020B0604020202020204" charset="-79"/>
              </a:rPr>
              <a:t>Pin Lithium Ion (Li-ion/ LIB)</a:t>
            </a:r>
            <a:endParaRPr b="1" dirty="0">
              <a:solidFill>
                <a:schemeClr val="dk1"/>
              </a:solidFill>
              <a:latin typeface="Varela Round" panose="020B0604020202020204" charset="-79"/>
              <a:ea typeface="Varela Round"/>
              <a:cs typeface="Varela Round" panose="020B0604020202020204" charset="-79"/>
              <a:sym typeface="Varela Round"/>
            </a:endParaRPr>
          </a:p>
        </p:txBody>
      </p:sp>
      <p:sp>
        <p:nvSpPr>
          <p:cNvPr id="60" name="Google Shape;600;p41"/>
          <p:cNvSpPr txBox="1"/>
          <p:nvPr/>
        </p:nvSpPr>
        <p:spPr>
          <a:xfrm>
            <a:off x="785768" y="2624777"/>
            <a:ext cx="3284646" cy="1729282"/>
          </a:xfrm>
          <a:prstGeom prst="rect">
            <a:avLst/>
          </a:prstGeom>
          <a:noFill/>
          <a:ln>
            <a:noFill/>
          </a:ln>
        </p:spPr>
        <p:txBody>
          <a:bodyPr spcFirstLastPara="1" wrap="square" lIns="126000" tIns="90000" rIns="91425" bIns="91425" anchor="ctr" anchorCtr="0">
            <a:noAutofit/>
          </a:bodyPr>
          <a:lstStyle/>
          <a:p>
            <a:pPr lvl="0"/>
            <a:r>
              <a:rPr lang="en-US" sz="1600" dirty="0">
                <a:solidFill>
                  <a:schemeClr val="dk2"/>
                </a:solidFill>
                <a:latin typeface="Lato"/>
                <a:ea typeface="Lato"/>
                <a:cs typeface="Lato"/>
                <a:sym typeface="Lato"/>
              </a:rPr>
              <a:t> Là pin sạc</a:t>
            </a:r>
          </a:p>
          <a:p>
            <a:pPr lvl="0"/>
            <a:r>
              <a:rPr lang="vi-VN" sz="1600" dirty="0">
                <a:solidFill>
                  <a:schemeClr val="dk2"/>
                </a:solidFill>
                <a:latin typeface="Lato"/>
                <a:ea typeface="Lato"/>
                <a:cs typeface="Lato"/>
                <a:sym typeface="Lato"/>
              </a:rPr>
              <a:t>Li, như LiCoO2, LiMnO2, v.v….</a:t>
            </a:r>
            <a:r>
              <a:rPr lang="en-US" sz="1600" dirty="0">
                <a:solidFill>
                  <a:schemeClr val="dk2"/>
                </a:solidFill>
                <a:latin typeface="Lato"/>
                <a:ea typeface="Lato"/>
                <a:cs typeface="Lato"/>
                <a:sym typeface="Lato"/>
              </a:rPr>
              <a:t> </a:t>
            </a:r>
            <a:r>
              <a:rPr lang="vi-VN" sz="1600" dirty="0">
                <a:solidFill>
                  <a:schemeClr val="dk2"/>
                </a:solidFill>
                <a:latin typeface="Lato"/>
                <a:ea typeface="Lato"/>
                <a:cs typeface="Lato"/>
                <a:sym typeface="Lato"/>
              </a:rPr>
              <a:t>thường dùng cho cực dương</a:t>
            </a:r>
            <a:r>
              <a:rPr lang="en-US" sz="1600" dirty="0">
                <a:solidFill>
                  <a:schemeClr val="dk2"/>
                </a:solidFill>
                <a:latin typeface="Lato"/>
                <a:ea typeface="Lato"/>
                <a:cs typeface="Lato"/>
                <a:sym typeface="Lato"/>
              </a:rPr>
              <a:t>, dùng cho điện cực âm là graphite</a:t>
            </a:r>
          </a:p>
          <a:p>
            <a:pPr lvl="0"/>
            <a:r>
              <a:rPr lang="vi-VN" sz="1600" dirty="0">
                <a:solidFill>
                  <a:schemeClr val="dk2"/>
                </a:solidFill>
                <a:latin typeface="Lato"/>
                <a:ea typeface="Lato"/>
                <a:cs typeface="Lato"/>
                <a:sym typeface="Lato"/>
              </a:rPr>
              <a:t>Ưu</a:t>
            </a:r>
            <a:r>
              <a:rPr lang="en-US" sz="1600" dirty="0">
                <a:solidFill>
                  <a:schemeClr val="dk2"/>
                </a:solidFill>
                <a:latin typeface="Lato"/>
                <a:ea typeface="Lato"/>
                <a:cs typeface="Lato"/>
                <a:sym typeface="Lato"/>
              </a:rPr>
              <a:t>: không có hiệu ứng nhớ, dùng lâu, giá rẻ.</a:t>
            </a:r>
          </a:p>
          <a:p>
            <a:pPr lvl="0"/>
            <a:r>
              <a:rPr lang="en-US" sz="1600" dirty="0">
                <a:solidFill>
                  <a:schemeClr val="dk2"/>
                </a:solidFill>
                <a:latin typeface="Lato"/>
                <a:ea typeface="Lato"/>
                <a:cs typeface="Lato"/>
                <a:sym typeface="Lato"/>
              </a:rPr>
              <a:t>Nhược: dễ bắt lửa </a:t>
            </a:r>
            <a:endParaRPr sz="1600" dirty="0">
              <a:solidFill>
                <a:schemeClr val="dk2"/>
              </a:solidFill>
              <a:latin typeface="Lato"/>
              <a:ea typeface="Lato"/>
              <a:cs typeface="Lato"/>
              <a:sym typeface="Lato"/>
            </a:endParaRPr>
          </a:p>
        </p:txBody>
      </p:sp>
      <p:pic>
        <p:nvPicPr>
          <p:cNvPr id="1030" name="Picture 6" descr="Pin Li-i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3898" y="2587390"/>
            <a:ext cx="3094290" cy="1740538"/>
          </a:xfrm>
          <a:prstGeom prst="rect">
            <a:avLst/>
          </a:prstGeom>
          <a:noFill/>
          <a:extLst>
            <a:ext uri="{909E8E84-426E-40DD-AFC4-6F175D3DCCD1}">
              <a14:hiddenFill xmlns:a14="http://schemas.microsoft.com/office/drawing/2010/main">
                <a:solidFill>
                  <a:srgbClr val="FFFFFF"/>
                </a:solidFill>
              </a14:hiddenFill>
            </a:ext>
          </a:extLst>
        </p:spPr>
      </p:pic>
      <p:sp>
        <p:nvSpPr>
          <p:cNvPr id="62" name="Google Shape;596;p41"/>
          <p:cNvSpPr txBox="1"/>
          <p:nvPr/>
        </p:nvSpPr>
        <p:spPr>
          <a:xfrm>
            <a:off x="0" y="1919729"/>
            <a:ext cx="3623956" cy="477600"/>
          </a:xfrm>
          <a:prstGeom prst="rect">
            <a:avLst/>
          </a:prstGeom>
          <a:noFill/>
          <a:ln>
            <a:noFill/>
          </a:ln>
        </p:spPr>
        <p:txBody>
          <a:bodyPr spcFirstLastPara="1" wrap="square" lIns="126000" tIns="90000" rIns="91425" bIns="91425" anchor="ctr" anchorCtr="0">
            <a:noAutofit/>
          </a:bodyPr>
          <a:lstStyle/>
          <a:p>
            <a:pPr algn="ctr"/>
            <a:r>
              <a:rPr lang="en-US" b="1" dirty="0">
                <a:latin typeface="Varela Round" panose="020B0604020202020204" charset="-79"/>
                <a:cs typeface="Varela Round" panose="020B0604020202020204" charset="-79"/>
              </a:rPr>
              <a:t>Lithium Polymer (Li-Po)</a:t>
            </a:r>
            <a:endParaRPr b="1" dirty="0">
              <a:solidFill>
                <a:schemeClr val="dk1"/>
              </a:solidFill>
              <a:latin typeface="Varela Round" panose="020B0604020202020204" charset="-79"/>
              <a:ea typeface="Varela Round"/>
              <a:cs typeface="Varela Round" panose="020B0604020202020204" charset="-79"/>
              <a:sym typeface="Varela Round"/>
            </a:endParaRPr>
          </a:p>
        </p:txBody>
      </p:sp>
      <p:sp>
        <p:nvSpPr>
          <p:cNvPr id="63" name="Google Shape;600;p41"/>
          <p:cNvSpPr txBox="1"/>
          <p:nvPr/>
        </p:nvSpPr>
        <p:spPr>
          <a:xfrm>
            <a:off x="662809" y="2570608"/>
            <a:ext cx="4077449" cy="2054167"/>
          </a:xfrm>
          <a:prstGeom prst="rect">
            <a:avLst/>
          </a:prstGeom>
          <a:noFill/>
          <a:ln>
            <a:noFill/>
          </a:ln>
        </p:spPr>
        <p:txBody>
          <a:bodyPr spcFirstLastPara="1" wrap="square" lIns="126000" tIns="90000" rIns="91425" bIns="91425" anchor="ctr" anchorCtr="0">
            <a:noAutofit/>
          </a:bodyPr>
          <a:lstStyle/>
          <a:p>
            <a:pPr lvl="0"/>
            <a:r>
              <a:rPr lang="en-US" sz="1600" dirty="0">
                <a:solidFill>
                  <a:schemeClr val="dk2"/>
                </a:solidFill>
                <a:latin typeface="Lato"/>
                <a:ea typeface="Lato"/>
                <a:cs typeface="Lato"/>
                <a:sym typeface="Lato"/>
              </a:rPr>
              <a:t>Hoạt </a:t>
            </a:r>
            <a:r>
              <a:rPr lang="vi-VN" sz="1600" dirty="0">
                <a:solidFill>
                  <a:schemeClr val="dk2"/>
                </a:solidFill>
                <a:latin typeface="Lato"/>
                <a:ea typeface="Lato"/>
                <a:cs typeface="Lato"/>
                <a:sym typeface="Lato"/>
              </a:rPr>
              <a:t>động tương tự như pin Li-Ion</a:t>
            </a:r>
            <a:r>
              <a:rPr lang="en-US" sz="1600" dirty="0">
                <a:solidFill>
                  <a:schemeClr val="dk2"/>
                </a:solidFill>
                <a:latin typeface="Lato"/>
                <a:ea typeface="Lato"/>
                <a:cs typeface="Lato"/>
                <a:sym typeface="Lato"/>
              </a:rPr>
              <a:t>.</a:t>
            </a:r>
          </a:p>
          <a:p>
            <a:pPr lvl="0"/>
            <a:r>
              <a:rPr lang="en-US" sz="1600" dirty="0">
                <a:solidFill>
                  <a:schemeClr val="dk2"/>
                </a:solidFill>
                <a:latin typeface="Lato"/>
                <a:ea typeface="Lato"/>
                <a:cs typeface="Lato"/>
                <a:sym typeface="Lato"/>
              </a:rPr>
              <a:t>Miếng phim </a:t>
            </a:r>
            <a:r>
              <a:rPr lang="vi-VN" sz="1600" dirty="0">
                <a:solidFill>
                  <a:schemeClr val="dk2"/>
                </a:solidFill>
                <a:latin typeface="Lato"/>
                <a:ea typeface="Lato"/>
                <a:cs typeface="Lato"/>
                <a:sym typeface="Lato"/>
              </a:rPr>
              <a:t>được kẹp giữa cực dương và cực âm</a:t>
            </a:r>
            <a:r>
              <a:rPr lang="en-US" sz="1600" dirty="0">
                <a:solidFill>
                  <a:schemeClr val="dk2"/>
                </a:solidFill>
                <a:latin typeface="Lato"/>
                <a:ea typeface="Lato"/>
                <a:cs typeface="Lato"/>
                <a:sym typeface="Lato"/>
              </a:rPr>
              <a:t>.</a:t>
            </a:r>
          </a:p>
          <a:p>
            <a:pPr lvl="0"/>
            <a:r>
              <a:rPr lang="en-US" sz="1600" dirty="0">
                <a:solidFill>
                  <a:schemeClr val="dk2"/>
                </a:solidFill>
                <a:latin typeface="Lato"/>
                <a:ea typeface="Lato"/>
                <a:cs typeface="Lato"/>
                <a:sym typeface="Lato"/>
              </a:rPr>
              <a:t>Dùng rộng rãi và rất phổ biến.</a:t>
            </a:r>
          </a:p>
          <a:p>
            <a:pPr lvl="0"/>
            <a:r>
              <a:rPr lang="en-US" sz="1600" dirty="0">
                <a:solidFill>
                  <a:schemeClr val="dk2"/>
                </a:solidFill>
                <a:latin typeface="Lato"/>
                <a:ea typeface="Lato"/>
                <a:cs typeface="Lato"/>
                <a:sym typeface="Lato"/>
              </a:rPr>
              <a:t>Ư</a:t>
            </a:r>
            <a:r>
              <a:rPr lang="vi-VN" sz="1600" dirty="0">
                <a:solidFill>
                  <a:schemeClr val="dk2"/>
                </a:solidFill>
                <a:latin typeface="Lato"/>
                <a:ea typeface="Lato"/>
                <a:cs typeface="Lato"/>
                <a:sym typeface="Lato"/>
              </a:rPr>
              <a:t>u</a:t>
            </a:r>
            <a:r>
              <a:rPr lang="en-US" sz="1600" dirty="0">
                <a:solidFill>
                  <a:schemeClr val="dk2"/>
                </a:solidFill>
                <a:latin typeface="Lato"/>
                <a:ea typeface="Lato"/>
                <a:cs typeface="Lato"/>
                <a:sym typeface="Lato"/>
              </a:rPr>
              <a:t>: </a:t>
            </a:r>
            <a:r>
              <a:rPr lang="vi-VN" sz="1600" dirty="0">
                <a:solidFill>
                  <a:schemeClr val="dk2"/>
                </a:solidFill>
                <a:latin typeface="Lato"/>
                <a:ea typeface="Lato"/>
                <a:cs typeface="Lato"/>
                <a:sym typeface="Lato"/>
              </a:rPr>
              <a:t>dễ uốn và thiết kế đa hình dạng, kích thước</a:t>
            </a:r>
            <a:r>
              <a:rPr lang="en-US" sz="1600" dirty="0">
                <a:solidFill>
                  <a:schemeClr val="dk2"/>
                </a:solidFill>
                <a:latin typeface="Lato"/>
                <a:ea typeface="Lato"/>
                <a:cs typeface="Lato"/>
                <a:sym typeface="Lato"/>
              </a:rPr>
              <a:t>, </a:t>
            </a:r>
            <a:r>
              <a:rPr lang="vi-VN" sz="1600" dirty="0">
                <a:solidFill>
                  <a:schemeClr val="dk2"/>
                </a:solidFill>
                <a:latin typeface="Lato"/>
                <a:ea typeface="Lato"/>
                <a:cs typeface="Lato"/>
                <a:sym typeface="Lato"/>
              </a:rPr>
              <a:t>chịu nhiệt caolưu trữ năng lượng nhiều</a:t>
            </a:r>
            <a:r>
              <a:rPr lang="en-US" sz="1600" dirty="0">
                <a:solidFill>
                  <a:schemeClr val="dk2"/>
                </a:solidFill>
                <a:latin typeface="Lato"/>
                <a:ea typeface="Lato"/>
                <a:cs typeface="Lato"/>
                <a:sym typeface="Lato"/>
              </a:rPr>
              <a:t>, ít chai</a:t>
            </a:r>
          </a:p>
          <a:p>
            <a:pPr lvl="0"/>
            <a:r>
              <a:rPr lang="en-US" sz="1600" dirty="0">
                <a:solidFill>
                  <a:schemeClr val="dk2"/>
                </a:solidFill>
                <a:latin typeface="Lato"/>
                <a:ea typeface="Lato"/>
                <a:cs typeface="Lato"/>
                <a:sym typeface="Lato"/>
              </a:rPr>
              <a:t>N</a:t>
            </a:r>
            <a:r>
              <a:rPr lang="vi-VN" sz="1600" dirty="0">
                <a:solidFill>
                  <a:schemeClr val="dk2"/>
                </a:solidFill>
                <a:latin typeface="Lato"/>
                <a:ea typeface="Lato"/>
                <a:cs typeface="Lato"/>
                <a:sym typeface="Lato"/>
              </a:rPr>
              <a:t>hược</a:t>
            </a:r>
            <a:r>
              <a:rPr lang="en-US" sz="1600" dirty="0">
                <a:solidFill>
                  <a:schemeClr val="dk2"/>
                </a:solidFill>
                <a:latin typeface="Lato"/>
                <a:ea typeface="Lato"/>
                <a:cs typeface="Lato"/>
                <a:sym typeface="Lato"/>
              </a:rPr>
              <a:t>: giá cao, tuổi thọ pin vẫn giảm sau quá trình sạc/xả pin.</a:t>
            </a:r>
          </a:p>
          <a:p>
            <a:pPr lvl="0"/>
            <a:endParaRPr sz="1600" dirty="0">
              <a:solidFill>
                <a:schemeClr val="dk2"/>
              </a:solidFill>
              <a:latin typeface="Lato"/>
              <a:ea typeface="Lato"/>
              <a:cs typeface="Lato"/>
              <a:sym typeface="Lato"/>
            </a:endParaRPr>
          </a:p>
        </p:txBody>
      </p:sp>
      <p:pic>
        <p:nvPicPr>
          <p:cNvPr id="1032" name="Picture 8" descr="Pin Li-Po,"/>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34223" y="2383029"/>
            <a:ext cx="3414782" cy="192081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604"/>
                                        </p:tgtEl>
                                        <p:attrNameLst>
                                          <p:attrName>style.visibility</p:attrName>
                                        </p:attrNameLst>
                                      </p:cBhvr>
                                      <p:to>
                                        <p:strVal val="visible"/>
                                      </p:to>
                                    </p:set>
                                    <p:anim calcmode="lin" valueType="num">
                                      <p:cBhvr additive="base">
                                        <p:cTn id="11" dur="500" fill="hold"/>
                                        <p:tgtEl>
                                          <p:spTgt spid="604"/>
                                        </p:tgtEl>
                                        <p:attrNameLst>
                                          <p:attrName>ppt_x</p:attrName>
                                        </p:attrNameLst>
                                      </p:cBhvr>
                                      <p:tavLst>
                                        <p:tav tm="0">
                                          <p:val>
                                            <p:strVal val="#ppt_x"/>
                                          </p:val>
                                        </p:tav>
                                        <p:tav tm="100000">
                                          <p:val>
                                            <p:strVal val="#ppt_x"/>
                                          </p:val>
                                        </p:tav>
                                      </p:tavLst>
                                    </p:anim>
                                    <p:anim calcmode="lin" valueType="num">
                                      <p:cBhvr additive="base">
                                        <p:cTn id="12" dur="500" fill="hold"/>
                                        <p:tgtEl>
                                          <p:spTgt spid="604"/>
                                        </p:tgtEl>
                                        <p:attrNameLst>
                                          <p:attrName>ppt_y</p:attrName>
                                        </p:attrNameLst>
                                      </p:cBhvr>
                                      <p:tavLst>
                                        <p:tav tm="0">
                                          <p:val>
                                            <p:strVal val="0-#ppt_h/2"/>
                                          </p:val>
                                        </p:tav>
                                        <p:tav tm="100000">
                                          <p:val>
                                            <p:strVal val="#ppt_y"/>
                                          </p:val>
                                        </p:tav>
                                      </p:tavLst>
                                    </p:anim>
                                  </p:childTnLst>
                                </p:cTn>
                              </p:par>
                              <p:par>
                                <p:cTn id="13" presetID="2" presetClass="entr" presetSubtype="1"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additive="base">
                                        <p:cTn id="15" dur="500" fill="hold"/>
                                        <p:tgtEl>
                                          <p:spTgt spid="48"/>
                                        </p:tgtEl>
                                        <p:attrNameLst>
                                          <p:attrName>ppt_x</p:attrName>
                                        </p:attrNameLst>
                                      </p:cBhvr>
                                      <p:tavLst>
                                        <p:tav tm="0">
                                          <p:val>
                                            <p:strVal val="#ppt_x"/>
                                          </p:val>
                                        </p:tav>
                                        <p:tav tm="100000">
                                          <p:val>
                                            <p:strVal val="#ppt_x"/>
                                          </p:val>
                                        </p:tav>
                                      </p:tavLst>
                                    </p:anim>
                                    <p:anim calcmode="lin" valueType="num">
                                      <p:cBhvr additive="base">
                                        <p:cTn id="16" dur="500" fill="hold"/>
                                        <p:tgtEl>
                                          <p:spTgt spid="48"/>
                                        </p:tgtEl>
                                        <p:attrNameLst>
                                          <p:attrName>ppt_y</p:attrName>
                                        </p:attrNameLst>
                                      </p:cBhvr>
                                      <p:tavLst>
                                        <p:tav tm="0">
                                          <p:val>
                                            <p:strVal val="0-#ppt_h/2"/>
                                          </p:val>
                                        </p:tav>
                                        <p:tav tm="100000">
                                          <p:val>
                                            <p:strVal val="#ppt_y"/>
                                          </p:val>
                                        </p:tav>
                                      </p:tavLst>
                                    </p:anim>
                                  </p:childTnLst>
                                </p:cTn>
                              </p:par>
                              <p:par>
                                <p:cTn id="17" presetID="2" presetClass="entr" presetSubtype="1" fill="hold" grpId="0" nodeType="with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additive="base">
                                        <p:cTn id="19" dur="500" fill="hold"/>
                                        <p:tgtEl>
                                          <p:spTgt spid="45"/>
                                        </p:tgtEl>
                                        <p:attrNameLst>
                                          <p:attrName>ppt_x</p:attrName>
                                        </p:attrNameLst>
                                      </p:cBhvr>
                                      <p:tavLst>
                                        <p:tav tm="0">
                                          <p:val>
                                            <p:strVal val="#ppt_x"/>
                                          </p:val>
                                        </p:tav>
                                        <p:tav tm="100000">
                                          <p:val>
                                            <p:strVal val="#ppt_x"/>
                                          </p:val>
                                        </p:tav>
                                      </p:tavLst>
                                    </p:anim>
                                    <p:anim calcmode="lin" valueType="num">
                                      <p:cBhvr additive="base">
                                        <p:cTn id="20" dur="500" fill="hold"/>
                                        <p:tgtEl>
                                          <p:spTgt spid="45"/>
                                        </p:tgtEl>
                                        <p:attrNameLst>
                                          <p:attrName>ppt_y</p:attrName>
                                        </p:attrNameLst>
                                      </p:cBhvr>
                                      <p:tavLst>
                                        <p:tav tm="0">
                                          <p:val>
                                            <p:strVal val="0-#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52"/>
                                        </p:tgtEl>
                                        <p:attrNameLst>
                                          <p:attrName>style.visibility</p:attrName>
                                        </p:attrNameLst>
                                      </p:cBhvr>
                                      <p:to>
                                        <p:strVal val="visible"/>
                                      </p:to>
                                    </p:set>
                                    <p:anim calcmode="lin" valueType="num">
                                      <p:cBhvr additive="base">
                                        <p:cTn id="25" dur="500" fill="hold"/>
                                        <p:tgtEl>
                                          <p:spTgt spid="52"/>
                                        </p:tgtEl>
                                        <p:attrNameLst>
                                          <p:attrName>ppt_x</p:attrName>
                                        </p:attrNameLst>
                                      </p:cBhvr>
                                      <p:tavLst>
                                        <p:tav tm="0">
                                          <p:val>
                                            <p:strVal val="0-#ppt_w/2"/>
                                          </p:val>
                                        </p:tav>
                                        <p:tav tm="100000">
                                          <p:val>
                                            <p:strVal val="#ppt_x"/>
                                          </p:val>
                                        </p:tav>
                                      </p:tavLst>
                                    </p:anim>
                                    <p:anim calcmode="lin" valueType="num">
                                      <p:cBhvr additive="base">
                                        <p:cTn id="26" dur="500" fill="hold"/>
                                        <p:tgtEl>
                                          <p:spTgt spid="52"/>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53"/>
                                        </p:tgtEl>
                                        <p:attrNameLst>
                                          <p:attrName>style.visibility</p:attrName>
                                        </p:attrNameLst>
                                      </p:cBhvr>
                                      <p:to>
                                        <p:strVal val="visible"/>
                                      </p:to>
                                    </p:set>
                                    <p:anim calcmode="lin" valueType="num">
                                      <p:cBhvr additive="base">
                                        <p:cTn id="29" dur="500" fill="hold"/>
                                        <p:tgtEl>
                                          <p:spTgt spid="53"/>
                                        </p:tgtEl>
                                        <p:attrNameLst>
                                          <p:attrName>ppt_x</p:attrName>
                                        </p:attrNameLst>
                                      </p:cBhvr>
                                      <p:tavLst>
                                        <p:tav tm="0">
                                          <p:val>
                                            <p:strVal val="0-#ppt_w/2"/>
                                          </p:val>
                                        </p:tav>
                                        <p:tav tm="100000">
                                          <p:val>
                                            <p:strVal val="#ppt_x"/>
                                          </p:val>
                                        </p:tav>
                                      </p:tavLst>
                                    </p:anim>
                                    <p:anim calcmode="lin" valueType="num">
                                      <p:cBhvr additive="base">
                                        <p:cTn id="30" dur="500" fill="hold"/>
                                        <p:tgtEl>
                                          <p:spTgt spid="53"/>
                                        </p:tgtEl>
                                        <p:attrNameLst>
                                          <p:attrName>ppt_y</p:attrName>
                                        </p:attrNameLst>
                                      </p:cBhvr>
                                      <p:tavLst>
                                        <p:tav tm="0">
                                          <p:val>
                                            <p:strVal val="#ppt_y"/>
                                          </p:val>
                                        </p:tav>
                                        <p:tav tm="100000">
                                          <p:val>
                                            <p:strVal val="#ppt_y"/>
                                          </p:val>
                                        </p:tav>
                                      </p:tavLst>
                                    </p:anim>
                                  </p:childTnLst>
                                </p:cTn>
                              </p:par>
                              <p:par>
                                <p:cTn id="31" presetID="2" presetClass="entr" presetSubtype="8" fill="hold" nodeType="withEffect">
                                  <p:stCondLst>
                                    <p:cond delay="0"/>
                                  </p:stCondLst>
                                  <p:childTnLst>
                                    <p:set>
                                      <p:cBhvr>
                                        <p:cTn id="32" dur="1" fill="hold">
                                          <p:stCondLst>
                                            <p:cond delay="0"/>
                                          </p:stCondLst>
                                        </p:cTn>
                                        <p:tgtEl>
                                          <p:spTgt spid="49"/>
                                        </p:tgtEl>
                                        <p:attrNameLst>
                                          <p:attrName>style.visibility</p:attrName>
                                        </p:attrNameLst>
                                      </p:cBhvr>
                                      <p:to>
                                        <p:strVal val="visible"/>
                                      </p:to>
                                    </p:set>
                                    <p:anim calcmode="lin" valueType="num">
                                      <p:cBhvr additive="base">
                                        <p:cTn id="33" dur="500" fill="hold"/>
                                        <p:tgtEl>
                                          <p:spTgt spid="49"/>
                                        </p:tgtEl>
                                        <p:attrNameLst>
                                          <p:attrName>ppt_x</p:attrName>
                                        </p:attrNameLst>
                                      </p:cBhvr>
                                      <p:tavLst>
                                        <p:tav tm="0">
                                          <p:val>
                                            <p:strVal val="0-#ppt_w/2"/>
                                          </p:val>
                                        </p:tav>
                                        <p:tav tm="100000">
                                          <p:val>
                                            <p:strVal val="#ppt_x"/>
                                          </p:val>
                                        </p:tav>
                                      </p:tavLst>
                                    </p:anim>
                                    <p:anim calcmode="lin" valueType="num">
                                      <p:cBhvr additive="base">
                                        <p:cTn id="34" dur="500" fill="hold"/>
                                        <p:tgtEl>
                                          <p:spTgt spid="49"/>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55" presetClass="entr" presetSubtype="0" fill="hold" nodeType="clickEffect">
                                  <p:stCondLst>
                                    <p:cond delay="0"/>
                                  </p:stCondLst>
                                  <p:childTnLst>
                                    <p:set>
                                      <p:cBhvr>
                                        <p:cTn id="38" dur="1" fill="hold">
                                          <p:stCondLst>
                                            <p:cond delay="0"/>
                                          </p:stCondLst>
                                        </p:cTn>
                                        <p:tgtEl>
                                          <p:spTgt spid="1026"/>
                                        </p:tgtEl>
                                        <p:attrNameLst>
                                          <p:attrName>style.visibility</p:attrName>
                                        </p:attrNameLst>
                                      </p:cBhvr>
                                      <p:to>
                                        <p:strVal val="visible"/>
                                      </p:to>
                                    </p:set>
                                    <p:anim calcmode="lin" valueType="num">
                                      <p:cBhvr>
                                        <p:cTn id="39" dur="1000" fill="hold"/>
                                        <p:tgtEl>
                                          <p:spTgt spid="1026"/>
                                        </p:tgtEl>
                                        <p:attrNameLst>
                                          <p:attrName>ppt_w</p:attrName>
                                        </p:attrNameLst>
                                      </p:cBhvr>
                                      <p:tavLst>
                                        <p:tav tm="0">
                                          <p:val>
                                            <p:strVal val="#ppt_w*0.70"/>
                                          </p:val>
                                        </p:tav>
                                        <p:tav tm="100000">
                                          <p:val>
                                            <p:strVal val="#ppt_w"/>
                                          </p:val>
                                        </p:tav>
                                      </p:tavLst>
                                    </p:anim>
                                    <p:anim calcmode="lin" valueType="num">
                                      <p:cBhvr>
                                        <p:cTn id="40" dur="1000" fill="hold"/>
                                        <p:tgtEl>
                                          <p:spTgt spid="1026"/>
                                        </p:tgtEl>
                                        <p:attrNameLst>
                                          <p:attrName>ppt_h</p:attrName>
                                        </p:attrNameLst>
                                      </p:cBhvr>
                                      <p:tavLst>
                                        <p:tav tm="0">
                                          <p:val>
                                            <p:strVal val="#ppt_h"/>
                                          </p:val>
                                        </p:tav>
                                        <p:tav tm="100000">
                                          <p:val>
                                            <p:strVal val="#ppt_h"/>
                                          </p:val>
                                        </p:tav>
                                      </p:tavLst>
                                    </p:anim>
                                    <p:animEffect transition="in" filter="fade">
                                      <p:cBhvr>
                                        <p:cTn id="41" dur="1000"/>
                                        <p:tgtEl>
                                          <p:spTgt spid="1026"/>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grpId="1" nodeType="clickEffect">
                                  <p:stCondLst>
                                    <p:cond delay="0"/>
                                  </p:stCondLst>
                                  <p:childTnLst>
                                    <p:set>
                                      <p:cBhvr>
                                        <p:cTn id="45" dur="1" fill="hold">
                                          <p:stCondLst>
                                            <p:cond delay="0"/>
                                          </p:stCondLst>
                                        </p:cTn>
                                        <p:tgtEl>
                                          <p:spTgt spid="52"/>
                                        </p:tgtEl>
                                        <p:attrNameLst>
                                          <p:attrName>style.visibility</p:attrName>
                                        </p:attrNameLst>
                                      </p:cBhvr>
                                      <p:to>
                                        <p:strVal val="hidden"/>
                                      </p:to>
                                    </p:set>
                                  </p:childTnLst>
                                </p:cTn>
                              </p:par>
                            </p:childTnLst>
                          </p:cTn>
                        </p:par>
                        <p:par>
                          <p:cTn id="46" fill="hold">
                            <p:stCondLst>
                              <p:cond delay="0"/>
                            </p:stCondLst>
                            <p:childTnLst>
                              <p:par>
                                <p:cTn id="47" presetID="1" presetClass="exit" presetSubtype="0" fill="hold" grpId="1" nodeType="afterEffect">
                                  <p:stCondLst>
                                    <p:cond delay="0"/>
                                  </p:stCondLst>
                                  <p:childTnLst>
                                    <p:set>
                                      <p:cBhvr>
                                        <p:cTn id="48" dur="1" fill="hold">
                                          <p:stCondLst>
                                            <p:cond delay="0"/>
                                          </p:stCondLst>
                                        </p:cTn>
                                        <p:tgtEl>
                                          <p:spTgt spid="53"/>
                                        </p:tgtEl>
                                        <p:attrNameLst>
                                          <p:attrName>style.visibility</p:attrName>
                                        </p:attrNameLst>
                                      </p:cBhvr>
                                      <p:to>
                                        <p:strVal val="hidden"/>
                                      </p:to>
                                    </p:set>
                                  </p:childTnLst>
                                </p:cTn>
                              </p:par>
                            </p:childTnLst>
                          </p:cTn>
                        </p:par>
                        <p:par>
                          <p:cTn id="49" fill="hold">
                            <p:stCondLst>
                              <p:cond delay="0"/>
                            </p:stCondLst>
                            <p:childTnLst>
                              <p:par>
                                <p:cTn id="50" presetID="1" presetClass="exit" presetSubtype="0" fill="hold" nodeType="afterEffect">
                                  <p:stCondLst>
                                    <p:cond delay="0"/>
                                  </p:stCondLst>
                                  <p:childTnLst>
                                    <p:set>
                                      <p:cBhvr>
                                        <p:cTn id="51" dur="1" fill="hold">
                                          <p:stCondLst>
                                            <p:cond delay="0"/>
                                          </p:stCondLst>
                                        </p:cTn>
                                        <p:tgtEl>
                                          <p:spTgt spid="1026"/>
                                        </p:tgtEl>
                                        <p:attrNameLst>
                                          <p:attrName>style.visibility</p:attrName>
                                        </p:attrNameLst>
                                      </p:cBhvr>
                                      <p:to>
                                        <p:strVal val="hidden"/>
                                      </p:to>
                                    </p:set>
                                  </p:childTnLst>
                                </p:cTn>
                              </p:par>
                            </p:childTnLst>
                          </p:cTn>
                        </p:par>
                        <p:par>
                          <p:cTn id="52" fill="hold">
                            <p:stCondLst>
                              <p:cond delay="0"/>
                            </p:stCondLst>
                            <p:childTnLst>
                              <p:par>
                                <p:cTn id="53" presetID="2" presetClass="entr" presetSubtype="8" fill="hold" grpId="0" nodeType="afterEffect">
                                  <p:stCondLst>
                                    <p:cond delay="0"/>
                                  </p:stCondLst>
                                  <p:childTnLst>
                                    <p:set>
                                      <p:cBhvr>
                                        <p:cTn id="54" dur="1" fill="hold">
                                          <p:stCondLst>
                                            <p:cond delay="0"/>
                                          </p:stCondLst>
                                        </p:cTn>
                                        <p:tgtEl>
                                          <p:spTgt spid="55"/>
                                        </p:tgtEl>
                                        <p:attrNameLst>
                                          <p:attrName>style.visibility</p:attrName>
                                        </p:attrNameLst>
                                      </p:cBhvr>
                                      <p:to>
                                        <p:strVal val="visible"/>
                                      </p:to>
                                    </p:set>
                                    <p:anim calcmode="lin" valueType="num">
                                      <p:cBhvr additive="base">
                                        <p:cTn id="55" dur="500" fill="hold"/>
                                        <p:tgtEl>
                                          <p:spTgt spid="55"/>
                                        </p:tgtEl>
                                        <p:attrNameLst>
                                          <p:attrName>ppt_x</p:attrName>
                                        </p:attrNameLst>
                                      </p:cBhvr>
                                      <p:tavLst>
                                        <p:tav tm="0">
                                          <p:val>
                                            <p:strVal val="0-#ppt_w/2"/>
                                          </p:val>
                                        </p:tav>
                                        <p:tav tm="100000">
                                          <p:val>
                                            <p:strVal val="#ppt_x"/>
                                          </p:val>
                                        </p:tav>
                                      </p:tavLst>
                                    </p:anim>
                                    <p:anim calcmode="lin" valueType="num">
                                      <p:cBhvr additive="base">
                                        <p:cTn id="56" dur="500" fill="hold"/>
                                        <p:tgtEl>
                                          <p:spTgt spid="55"/>
                                        </p:tgtEl>
                                        <p:attrNameLst>
                                          <p:attrName>ppt_y</p:attrName>
                                        </p:attrNameLst>
                                      </p:cBhvr>
                                      <p:tavLst>
                                        <p:tav tm="0">
                                          <p:val>
                                            <p:strVal val="#ppt_y"/>
                                          </p:val>
                                        </p:tav>
                                        <p:tav tm="100000">
                                          <p:val>
                                            <p:strVal val="#ppt_y"/>
                                          </p:val>
                                        </p:tav>
                                      </p:tavLst>
                                    </p:anim>
                                  </p:childTnLst>
                                </p:cTn>
                              </p:par>
                            </p:childTnLst>
                          </p:cTn>
                        </p:par>
                        <p:par>
                          <p:cTn id="57" fill="hold">
                            <p:stCondLst>
                              <p:cond delay="500"/>
                            </p:stCondLst>
                            <p:childTnLst>
                              <p:par>
                                <p:cTn id="58" presetID="2" presetClass="entr" presetSubtype="8" fill="hold" grpId="0" nodeType="afterEffect">
                                  <p:stCondLst>
                                    <p:cond delay="0"/>
                                  </p:stCondLst>
                                  <p:childTnLst>
                                    <p:set>
                                      <p:cBhvr>
                                        <p:cTn id="59" dur="1" fill="hold">
                                          <p:stCondLst>
                                            <p:cond delay="0"/>
                                          </p:stCondLst>
                                        </p:cTn>
                                        <p:tgtEl>
                                          <p:spTgt spid="56"/>
                                        </p:tgtEl>
                                        <p:attrNameLst>
                                          <p:attrName>style.visibility</p:attrName>
                                        </p:attrNameLst>
                                      </p:cBhvr>
                                      <p:to>
                                        <p:strVal val="visible"/>
                                      </p:to>
                                    </p:set>
                                    <p:anim calcmode="lin" valueType="num">
                                      <p:cBhvr additive="base">
                                        <p:cTn id="60" dur="500" fill="hold"/>
                                        <p:tgtEl>
                                          <p:spTgt spid="56"/>
                                        </p:tgtEl>
                                        <p:attrNameLst>
                                          <p:attrName>ppt_x</p:attrName>
                                        </p:attrNameLst>
                                      </p:cBhvr>
                                      <p:tavLst>
                                        <p:tav tm="0">
                                          <p:val>
                                            <p:strVal val="0-#ppt_w/2"/>
                                          </p:val>
                                        </p:tav>
                                        <p:tav tm="100000">
                                          <p:val>
                                            <p:strVal val="#ppt_x"/>
                                          </p:val>
                                        </p:tav>
                                      </p:tavLst>
                                    </p:anim>
                                    <p:anim calcmode="lin" valueType="num">
                                      <p:cBhvr additive="base">
                                        <p:cTn id="61" dur="500" fill="hold"/>
                                        <p:tgtEl>
                                          <p:spTgt spid="56"/>
                                        </p:tgtEl>
                                        <p:attrNameLst>
                                          <p:attrName>ppt_y</p:attrName>
                                        </p:attrNameLst>
                                      </p:cBhvr>
                                      <p:tavLst>
                                        <p:tav tm="0">
                                          <p:val>
                                            <p:strVal val="#ppt_y"/>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55" presetClass="entr" presetSubtype="0" fill="hold" nodeType="clickEffect">
                                  <p:stCondLst>
                                    <p:cond delay="0"/>
                                  </p:stCondLst>
                                  <p:childTnLst>
                                    <p:set>
                                      <p:cBhvr>
                                        <p:cTn id="65" dur="1" fill="hold">
                                          <p:stCondLst>
                                            <p:cond delay="0"/>
                                          </p:stCondLst>
                                        </p:cTn>
                                        <p:tgtEl>
                                          <p:spTgt spid="1028"/>
                                        </p:tgtEl>
                                        <p:attrNameLst>
                                          <p:attrName>style.visibility</p:attrName>
                                        </p:attrNameLst>
                                      </p:cBhvr>
                                      <p:to>
                                        <p:strVal val="visible"/>
                                      </p:to>
                                    </p:set>
                                    <p:anim calcmode="lin" valueType="num">
                                      <p:cBhvr>
                                        <p:cTn id="66" dur="1000" fill="hold"/>
                                        <p:tgtEl>
                                          <p:spTgt spid="1028"/>
                                        </p:tgtEl>
                                        <p:attrNameLst>
                                          <p:attrName>ppt_w</p:attrName>
                                        </p:attrNameLst>
                                      </p:cBhvr>
                                      <p:tavLst>
                                        <p:tav tm="0">
                                          <p:val>
                                            <p:strVal val="#ppt_w*0.70"/>
                                          </p:val>
                                        </p:tav>
                                        <p:tav tm="100000">
                                          <p:val>
                                            <p:strVal val="#ppt_w"/>
                                          </p:val>
                                        </p:tav>
                                      </p:tavLst>
                                    </p:anim>
                                    <p:anim calcmode="lin" valueType="num">
                                      <p:cBhvr>
                                        <p:cTn id="67" dur="1000" fill="hold"/>
                                        <p:tgtEl>
                                          <p:spTgt spid="1028"/>
                                        </p:tgtEl>
                                        <p:attrNameLst>
                                          <p:attrName>ppt_h</p:attrName>
                                        </p:attrNameLst>
                                      </p:cBhvr>
                                      <p:tavLst>
                                        <p:tav tm="0">
                                          <p:val>
                                            <p:strVal val="#ppt_h"/>
                                          </p:val>
                                        </p:tav>
                                        <p:tav tm="100000">
                                          <p:val>
                                            <p:strVal val="#ppt_h"/>
                                          </p:val>
                                        </p:tav>
                                      </p:tavLst>
                                    </p:anim>
                                    <p:animEffect transition="in" filter="fade">
                                      <p:cBhvr>
                                        <p:cTn id="68" dur="1000"/>
                                        <p:tgtEl>
                                          <p:spTgt spid="1028"/>
                                        </p:tgtEl>
                                      </p:cBhvr>
                                    </p:animEffec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55"/>
                                        </p:tgtEl>
                                        <p:attrNameLst>
                                          <p:attrName>style.visibility</p:attrName>
                                        </p:attrNameLst>
                                      </p:cBhvr>
                                      <p:to>
                                        <p:strVal val="hidden"/>
                                      </p:to>
                                    </p:set>
                                  </p:childTnLst>
                                </p:cTn>
                              </p:par>
                              <p:par>
                                <p:cTn id="73" presetID="1" presetClass="exit" presetSubtype="0" fill="hold" grpId="1" nodeType="withEffect">
                                  <p:stCondLst>
                                    <p:cond delay="0"/>
                                  </p:stCondLst>
                                  <p:childTnLst>
                                    <p:set>
                                      <p:cBhvr>
                                        <p:cTn id="74" dur="1" fill="hold">
                                          <p:stCondLst>
                                            <p:cond delay="0"/>
                                          </p:stCondLst>
                                        </p:cTn>
                                        <p:tgtEl>
                                          <p:spTgt spid="56"/>
                                        </p:tgtEl>
                                        <p:attrNameLst>
                                          <p:attrName>style.visibility</p:attrName>
                                        </p:attrNameLst>
                                      </p:cBhvr>
                                      <p:to>
                                        <p:strVal val="hidden"/>
                                      </p:to>
                                    </p:set>
                                  </p:childTnLst>
                                </p:cTn>
                              </p:par>
                              <p:par>
                                <p:cTn id="75" presetID="1" presetClass="exit" presetSubtype="0" fill="hold" nodeType="withEffect">
                                  <p:stCondLst>
                                    <p:cond delay="0"/>
                                  </p:stCondLst>
                                  <p:childTnLst>
                                    <p:set>
                                      <p:cBhvr>
                                        <p:cTn id="76" dur="1" fill="hold">
                                          <p:stCondLst>
                                            <p:cond delay="0"/>
                                          </p:stCondLst>
                                        </p:cTn>
                                        <p:tgtEl>
                                          <p:spTgt spid="1028"/>
                                        </p:tgtEl>
                                        <p:attrNameLst>
                                          <p:attrName>style.visibility</p:attrName>
                                        </p:attrNameLst>
                                      </p:cBhvr>
                                      <p:to>
                                        <p:strVal val="hidden"/>
                                      </p:to>
                                    </p:set>
                                  </p:childTnLst>
                                </p:cTn>
                              </p:par>
                            </p:childTnLst>
                          </p:cTn>
                        </p:par>
                        <p:par>
                          <p:cTn id="77" fill="hold">
                            <p:stCondLst>
                              <p:cond delay="0"/>
                            </p:stCondLst>
                            <p:childTnLst>
                              <p:par>
                                <p:cTn id="78" presetID="47" presetClass="entr" presetSubtype="0" fill="hold" grpId="0" nodeType="afterEffect">
                                  <p:stCondLst>
                                    <p:cond delay="0"/>
                                  </p:stCondLst>
                                  <p:childTnLst>
                                    <p:set>
                                      <p:cBhvr>
                                        <p:cTn id="79" dur="1" fill="hold">
                                          <p:stCondLst>
                                            <p:cond delay="0"/>
                                          </p:stCondLst>
                                        </p:cTn>
                                        <p:tgtEl>
                                          <p:spTgt spid="59"/>
                                        </p:tgtEl>
                                        <p:attrNameLst>
                                          <p:attrName>style.visibility</p:attrName>
                                        </p:attrNameLst>
                                      </p:cBhvr>
                                      <p:to>
                                        <p:strVal val="visible"/>
                                      </p:to>
                                    </p:set>
                                    <p:animEffect transition="in" filter="fade">
                                      <p:cBhvr>
                                        <p:cTn id="80" dur="1000"/>
                                        <p:tgtEl>
                                          <p:spTgt spid="59"/>
                                        </p:tgtEl>
                                      </p:cBhvr>
                                    </p:animEffect>
                                    <p:anim calcmode="lin" valueType="num">
                                      <p:cBhvr>
                                        <p:cTn id="81" dur="1000" fill="hold"/>
                                        <p:tgtEl>
                                          <p:spTgt spid="59"/>
                                        </p:tgtEl>
                                        <p:attrNameLst>
                                          <p:attrName>ppt_x</p:attrName>
                                        </p:attrNameLst>
                                      </p:cBhvr>
                                      <p:tavLst>
                                        <p:tav tm="0">
                                          <p:val>
                                            <p:strVal val="#ppt_x"/>
                                          </p:val>
                                        </p:tav>
                                        <p:tav tm="100000">
                                          <p:val>
                                            <p:strVal val="#ppt_x"/>
                                          </p:val>
                                        </p:tav>
                                      </p:tavLst>
                                    </p:anim>
                                    <p:anim calcmode="lin" valueType="num">
                                      <p:cBhvr>
                                        <p:cTn id="82" dur="1000" fill="hold"/>
                                        <p:tgtEl>
                                          <p:spTgt spid="59"/>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60"/>
                                        </p:tgtEl>
                                        <p:attrNameLst>
                                          <p:attrName>style.visibility</p:attrName>
                                        </p:attrNameLst>
                                      </p:cBhvr>
                                      <p:to>
                                        <p:strVal val="visible"/>
                                      </p:to>
                                    </p:set>
                                    <p:animEffect transition="in" filter="fade">
                                      <p:cBhvr>
                                        <p:cTn id="85" dur="1000"/>
                                        <p:tgtEl>
                                          <p:spTgt spid="60"/>
                                        </p:tgtEl>
                                      </p:cBhvr>
                                    </p:animEffect>
                                    <p:anim calcmode="lin" valueType="num">
                                      <p:cBhvr>
                                        <p:cTn id="86" dur="1000" fill="hold"/>
                                        <p:tgtEl>
                                          <p:spTgt spid="60"/>
                                        </p:tgtEl>
                                        <p:attrNameLst>
                                          <p:attrName>ppt_x</p:attrName>
                                        </p:attrNameLst>
                                      </p:cBhvr>
                                      <p:tavLst>
                                        <p:tav tm="0">
                                          <p:val>
                                            <p:strVal val="#ppt_x"/>
                                          </p:val>
                                        </p:tav>
                                        <p:tav tm="100000">
                                          <p:val>
                                            <p:strVal val="#ppt_x"/>
                                          </p:val>
                                        </p:tav>
                                      </p:tavLst>
                                    </p:anim>
                                    <p:anim calcmode="lin" valueType="num">
                                      <p:cBhvr>
                                        <p:cTn id="87" dur="1000" fill="hold"/>
                                        <p:tgtEl>
                                          <p:spTgt spid="60"/>
                                        </p:tgtEl>
                                        <p:attrNameLst>
                                          <p:attrName>ppt_y</p:attrName>
                                        </p:attrNameLst>
                                      </p:cBhvr>
                                      <p:tavLst>
                                        <p:tav tm="0">
                                          <p:val>
                                            <p:strVal val="#ppt_y+.1"/>
                                          </p:val>
                                        </p:tav>
                                        <p:tav tm="100000">
                                          <p:val>
                                            <p:strVal val="#ppt_y"/>
                                          </p:val>
                                        </p:tav>
                                      </p:tavLst>
                                    </p:anim>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1030"/>
                                        </p:tgtEl>
                                        <p:attrNameLst>
                                          <p:attrName>style.visibility</p:attrName>
                                        </p:attrNameLst>
                                      </p:cBhvr>
                                      <p:to>
                                        <p:strVal val="visible"/>
                                      </p:to>
                                    </p:set>
                                    <p:animEffect transition="in" filter="fade">
                                      <p:cBhvr>
                                        <p:cTn id="92" dur="1000"/>
                                        <p:tgtEl>
                                          <p:spTgt spid="1030"/>
                                        </p:tgtEl>
                                      </p:cBhvr>
                                    </p:animEffect>
                                    <p:anim calcmode="lin" valueType="num">
                                      <p:cBhvr>
                                        <p:cTn id="93" dur="1000" fill="hold"/>
                                        <p:tgtEl>
                                          <p:spTgt spid="1030"/>
                                        </p:tgtEl>
                                        <p:attrNameLst>
                                          <p:attrName>ppt_x</p:attrName>
                                        </p:attrNameLst>
                                      </p:cBhvr>
                                      <p:tavLst>
                                        <p:tav tm="0">
                                          <p:val>
                                            <p:strVal val="#ppt_x"/>
                                          </p:val>
                                        </p:tav>
                                        <p:tav tm="100000">
                                          <p:val>
                                            <p:strVal val="#ppt_x"/>
                                          </p:val>
                                        </p:tav>
                                      </p:tavLst>
                                    </p:anim>
                                    <p:anim calcmode="lin" valueType="num">
                                      <p:cBhvr>
                                        <p:cTn id="94" dur="1000" fill="hold"/>
                                        <p:tgtEl>
                                          <p:spTgt spid="1030"/>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1" presetClass="exit" presetSubtype="0" fill="hold" grpId="1" nodeType="clickEffect">
                                  <p:stCondLst>
                                    <p:cond delay="0"/>
                                  </p:stCondLst>
                                  <p:childTnLst>
                                    <p:set>
                                      <p:cBhvr>
                                        <p:cTn id="98" dur="1" fill="hold">
                                          <p:stCondLst>
                                            <p:cond delay="0"/>
                                          </p:stCondLst>
                                        </p:cTn>
                                        <p:tgtEl>
                                          <p:spTgt spid="59"/>
                                        </p:tgtEl>
                                        <p:attrNameLst>
                                          <p:attrName>style.visibility</p:attrName>
                                        </p:attrNameLst>
                                      </p:cBhvr>
                                      <p:to>
                                        <p:strVal val="hidden"/>
                                      </p:to>
                                    </p:set>
                                  </p:childTnLst>
                                </p:cTn>
                              </p:par>
                              <p:par>
                                <p:cTn id="99" presetID="1" presetClass="exit" presetSubtype="0" fill="hold" grpId="1" nodeType="withEffect">
                                  <p:stCondLst>
                                    <p:cond delay="0"/>
                                  </p:stCondLst>
                                  <p:childTnLst>
                                    <p:set>
                                      <p:cBhvr>
                                        <p:cTn id="100" dur="1" fill="hold">
                                          <p:stCondLst>
                                            <p:cond delay="0"/>
                                          </p:stCondLst>
                                        </p:cTn>
                                        <p:tgtEl>
                                          <p:spTgt spid="60"/>
                                        </p:tgtEl>
                                        <p:attrNameLst>
                                          <p:attrName>style.visibility</p:attrName>
                                        </p:attrNameLst>
                                      </p:cBhvr>
                                      <p:to>
                                        <p:strVal val="hidden"/>
                                      </p:to>
                                    </p:set>
                                  </p:childTnLst>
                                </p:cTn>
                              </p:par>
                              <p:par>
                                <p:cTn id="101" presetID="1" presetClass="exit" presetSubtype="0" fill="hold" nodeType="withEffect">
                                  <p:stCondLst>
                                    <p:cond delay="0"/>
                                  </p:stCondLst>
                                  <p:childTnLst>
                                    <p:set>
                                      <p:cBhvr>
                                        <p:cTn id="102" dur="1" fill="hold">
                                          <p:stCondLst>
                                            <p:cond delay="0"/>
                                          </p:stCondLst>
                                        </p:cTn>
                                        <p:tgtEl>
                                          <p:spTgt spid="1030"/>
                                        </p:tgtEl>
                                        <p:attrNameLst>
                                          <p:attrName>style.visibility</p:attrName>
                                        </p:attrNameLst>
                                      </p:cBhvr>
                                      <p:to>
                                        <p:strVal val="hidden"/>
                                      </p:to>
                                    </p:set>
                                  </p:childTnLst>
                                </p:cTn>
                              </p:par>
                            </p:childTnLst>
                          </p:cTn>
                        </p:par>
                        <p:par>
                          <p:cTn id="103" fill="hold">
                            <p:stCondLst>
                              <p:cond delay="0"/>
                            </p:stCondLst>
                            <p:childTnLst>
                              <p:par>
                                <p:cTn id="104" presetID="42" presetClass="entr" presetSubtype="0" fill="hold" grpId="0" nodeType="afterEffect">
                                  <p:stCondLst>
                                    <p:cond delay="0"/>
                                  </p:stCondLst>
                                  <p:childTnLst>
                                    <p:set>
                                      <p:cBhvr>
                                        <p:cTn id="105" dur="1" fill="hold">
                                          <p:stCondLst>
                                            <p:cond delay="0"/>
                                          </p:stCondLst>
                                        </p:cTn>
                                        <p:tgtEl>
                                          <p:spTgt spid="62"/>
                                        </p:tgtEl>
                                        <p:attrNameLst>
                                          <p:attrName>style.visibility</p:attrName>
                                        </p:attrNameLst>
                                      </p:cBhvr>
                                      <p:to>
                                        <p:strVal val="visible"/>
                                      </p:to>
                                    </p:set>
                                    <p:animEffect transition="in" filter="fade">
                                      <p:cBhvr>
                                        <p:cTn id="106" dur="1000"/>
                                        <p:tgtEl>
                                          <p:spTgt spid="62"/>
                                        </p:tgtEl>
                                      </p:cBhvr>
                                    </p:animEffect>
                                    <p:anim calcmode="lin" valueType="num">
                                      <p:cBhvr>
                                        <p:cTn id="107" dur="1000" fill="hold"/>
                                        <p:tgtEl>
                                          <p:spTgt spid="62"/>
                                        </p:tgtEl>
                                        <p:attrNameLst>
                                          <p:attrName>ppt_x</p:attrName>
                                        </p:attrNameLst>
                                      </p:cBhvr>
                                      <p:tavLst>
                                        <p:tav tm="0">
                                          <p:val>
                                            <p:strVal val="#ppt_x"/>
                                          </p:val>
                                        </p:tav>
                                        <p:tav tm="100000">
                                          <p:val>
                                            <p:strVal val="#ppt_x"/>
                                          </p:val>
                                        </p:tav>
                                      </p:tavLst>
                                    </p:anim>
                                    <p:anim calcmode="lin" valueType="num">
                                      <p:cBhvr>
                                        <p:cTn id="108" dur="1000" fill="hold"/>
                                        <p:tgtEl>
                                          <p:spTgt spid="62"/>
                                        </p:tgtEl>
                                        <p:attrNameLst>
                                          <p:attrName>ppt_y</p:attrName>
                                        </p:attrNameLst>
                                      </p:cBhvr>
                                      <p:tavLst>
                                        <p:tav tm="0">
                                          <p:val>
                                            <p:strVal val="#ppt_y+.1"/>
                                          </p:val>
                                        </p:tav>
                                        <p:tav tm="100000">
                                          <p:val>
                                            <p:strVal val="#ppt_y"/>
                                          </p:val>
                                        </p:tav>
                                      </p:tavLst>
                                    </p:anim>
                                  </p:childTnLst>
                                </p:cTn>
                              </p:par>
                              <p:par>
                                <p:cTn id="109" presetID="42" presetClass="entr" presetSubtype="0" fill="hold" grpId="0" nodeType="withEffect">
                                  <p:stCondLst>
                                    <p:cond delay="0"/>
                                  </p:stCondLst>
                                  <p:childTnLst>
                                    <p:set>
                                      <p:cBhvr>
                                        <p:cTn id="110" dur="1" fill="hold">
                                          <p:stCondLst>
                                            <p:cond delay="0"/>
                                          </p:stCondLst>
                                        </p:cTn>
                                        <p:tgtEl>
                                          <p:spTgt spid="63"/>
                                        </p:tgtEl>
                                        <p:attrNameLst>
                                          <p:attrName>style.visibility</p:attrName>
                                        </p:attrNameLst>
                                      </p:cBhvr>
                                      <p:to>
                                        <p:strVal val="visible"/>
                                      </p:to>
                                    </p:set>
                                    <p:animEffect transition="in" filter="fade">
                                      <p:cBhvr>
                                        <p:cTn id="111" dur="1000"/>
                                        <p:tgtEl>
                                          <p:spTgt spid="63"/>
                                        </p:tgtEl>
                                      </p:cBhvr>
                                    </p:animEffect>
                                    <p:anim calcmode="lin" valueType="num">
                                      <p:cBhvr>
                                        <p:cTn id="112" dur="1000" fill="hold"/>
                                        <p:tgtEl>
                                          <p:spTgt spid="63"/>
                                        </p:tgtEl>
                                        <p:attrNameLst>
                                          <p:attrName>ppt_x</p:attrName>
                                        </p:attrNameLst>
                                      </p:cBhvr>
                                      <p:tavLst>
                                        <p:tav tm="0">
                                          <p:val>
                                            <p:strVal val="#ppt_x"/>
                                          </p:val>
                                        </p:tav>
                                        <p:tav tm="100000">
                                          <p:val>
                                            <p:strVal val="#ppt_x"/>
                                          </p:val>
                                        </p:tav>
                                      </p:tavLst>
                                    </p:anim>
                                    <p:anim calcmode="lin" valueType="num">
                                      <p:cBhvr>
                                        <p:cTn id="113" dur="1000" fill="hold"/>
                                        <p:tgtEl>
                                          <p:spTgt spid="63"/>
                                        </p:tgtEl>
                                        <p:attrNameLst>
                                          <p:attrName>ppt_y</p:attrName>
                                        </p:attrNameLst>
                                      </p:cBhvr>
                                      <p:tavLst>
                                        <p:tav tm="0">
                                          <p:val>
                                            <p:strVal val="#ppt_y+.1"/>
                                          </p:val>
                                        </p:tav>
                                        <p:tav tm="100000">
                                          <p:val>
                                            <p:strVal val="#ppt_y"/>
                                          </p:val>
                                        </p:tav>
                                      </p:tavLst>
                                    </p:anim>
                                  </p:childTnLst>
                                </p:cTn>
                              </p:par>
                            </p:childTnLst>
                          </p:cTn>
                        </p:par>
                      </p:childTnLst>
                    </p:cTn>
                  </p:par>
                  <p:par>
                    <p:cTn id="114" fill="hold">
                      <p:stCondLst>
                        <p:cond delay="indefinite"/>
                      </p:stCondLst>
                      <p:childTnLst>
                        <p:par>
                          <p:cTn id="115" fill="hold">
                            <p:stCondLst>
                              <p:cond delay="0"/>
                            </p:stCondLst>
                            <p:childTnLst>
                              <p:par>
                                <p:cTn id="116" presetID="16" presetClass="entr" presetSubtype="21" fill="hold" nodeType="clickEffect">
                                  <p:stCondLst>
                                    <p:cond delay="0"/>
                                  </p:stCondLst>
                                  <p:childTnLst>
                                    <p:set>
                                      <p:cBhvr>
                                        <p:cTn id="117" dur="1" fill="hold">
                                          <p:stCondLst>
                                            <p:cond delay="0"/>
                                          </p:stCondLst>
                                        </p:cTn>
                                        <p:tgtEl>
                                          <p:spTgt spid="1032"/>
                                        </p:tgtEl>
                                        <p:attrNameLst>
                                          <p:attrName>style.visibility</p:attrName>
                                        </p:attrNameLst>
                                      </p:cBhvr>
                                      <p:to>
                                        <p:strVal val="visible"/>
                                      </p:to>
                                    </p:set>
                                    <p:animEffect transition="in" filter="barn(inVertical)">
                                      <p:cBhvr>
                                        <p:cTn id="118" dur="500"/>
                                        <p:tgtEl>
                                          <p:spTgt spid="10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45" grpId="0" animBg="1"/>
      <p:bldP spid="48" grpId="0"/>
      <p:bldP spid="52" grpId="0"/>
      <p:bldP spid="52" grpId="1"/>
      <p:bldP spid="53" grpId="0"/>
      <p:bldP spid="53" grpId="1"/>
      <p:bldP spid="55" grpId="0"/>
      <p:bldP spid="55" grpId="1"/>
      <p:bldP spid="56" grpId="0"/>
      <p:bldP spid="56" grpId="1"/>
      <p:bldP spid="59" grpId="0"/>
      <p:bldP spid="59" grpId="1"/>
      <p:bldP spid="60" grpId="0"/>
      <p:bldP spid="60" grpId="1"/>
      <p:bldP spid="62" grpId="0"/>
      <p:bldP spid="6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732547" y="1144887"/>
            <a:ext cx="5678918" cy="3463325"/>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2502013" y="2246800"/>
            <a:ext cx="4140000" cy="17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i="0">
                <a:solidFill>
                  <a:schemeClr val="tx1">
                    <a:lumMod val="90000"/>
                    <a:lumOff val="10000"/>
                  </a:schemeClr>
                </a:solidFill>
                <a:effectLst/>
                <a:latin typeface="Roboto" panose="02000000000000000000" pitchFamily="2" charset="0"/>
              </a:rPr>
              <a:t>Bộ nguồn máy tính </a:t>
            </a:r>
            <a:r>
              <a:rPr lang="vi-VN" sz="2000" i="0">
                <a:solidFill>
                  <a:schemeClr val="tx1">
                    <a:lumMod val="90000"/>
                    <a:lumOff val="10000"/>
                  </a:schemeClr>
                </a:solidFill>
                <a:effectLst/>
                <a:latin typeface="Roboto" panose="02000000000000000000" pitchFamily="2" charset="0"/>
              </a:rPr>
              <a:t>viết tắt là PSU tên đầy đủ là Power Supply Unit, là bộ phận cực kỳ quan trọng giúp cung cấp năng lượng cho toàn bộ các chi tiết phần cứng hoạt động ổn định</a:t>
            </a:r>
            <a:endParaRPr sz="2000" dirty="0">
              <a:solidFill>
                <a:schemeClr val="tx1">
                  <a:lumMod val="90000"/>
                  <a:lumOff val="1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1</a:t>
            </a:r>
          </a:p>
        </p:txBody>
      </p:sp>
      <p:sp>
        <p:nvSpPr>
          <p:cNvPr id="11" name="Google Shape;528;p37"/>
          <p:cNvSpPr txBox="1">
            <a:spLocks/>
          </p:cNvSpPr>
          <p:nvPr/>
        </p:nvSpPr>
        <p:spPr>
          <a:xfrm>
            <a:off x="1510874" y="1120144"/>
            <a:ext cx="2681100" cy="531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sz="2400" dirty="0"/>
              <a:t>Khái niệm </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445828" y="1077132"/>
            <a:ext cx="6252343" cy="3636602"/>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3082484" y="482722"/>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400" dirty="0"/>
              <a:t> Bộ nguồn </a:t>
            </a:r>
            <a:endParaRPr sz="2400" dirty="0"/>
          </a:p>
        </p:txBody>
      </p:sp>
      <p:sp>
        <p:nvSpPr>
          <p:cNvPr id="529" name="Google Shape;529;p37"/>
          <p:cNvSpPr txBox="1">
            <a:spLocks noGrp="1"/>
          </p:cNvSpPr>
          <p:nvPr>
            <p:ph type="subTitle" idx="1"/>
          </p:nvPr>
        </p:nvSpPr>
        <p:spPr>
          <a:xfrm>
            <a:off x="1968285" y="1969725"/>
            <a:ext cx="4509701" cy="2053177"/>
          </a:xfrm>
          <a:prstGeom prst="rect">
            <a:avLst/>
          </a:prstGeom>
        </p:spPr>
        <p:txBody>
          <a:bodyPr spcFirstLastPara="1" wrap="square" lIns="91425" tIns="91425" rIns="91425" bIns="91425" anchor="ctr" anchorCtr="0">
            <a:noAutofit/>
          </a:bodyPr>
          <a:lstStyle/>
          <a:p>
            <a:pPr marL="0" lvl="0" indent="0"/>
            <a:r>
              <a:rPr lang="vi-VN"/>
              <a:t> </a:t>
            </a:r>
            <a:r>
              <a:rPr lang="vi-VN" sz="1800">
                <a:solidFill>
                  <a:schemeClr val="bg2">
                    <a:lumMod val="50000"/>
                  </a:schemeClr>
                </a:solidFill>
              </a:rPr>
              <a:t>Bộ nguồn quyết định đến cả tuổi thọ của một chiếc </a:t>
            </a:r>
            <a:r>
              <a:rPr lang="vi-VN" sz="1800">
                <a:solidFill>
                  <a:schemeClr val="bg2">
                    <a:lumMod val="50000"/>
                  </a:schemeClr>
                </a:solidFill>
                <a:hlinkClick r:id="rId3">
                  <a:extLst>
                    <a:ext uri="{A12FA001-AC4F-418D-AE19-62706E023703}">
                      <ahyp:hlinkClr xmlns:ahyp="http://schemas.microsoft.com/office/drawing/2018/hyperlinkcolor" val="tx"/>
                    </a:ext>
                  </a:extLst>
                </a:hlinkClick>
              </a:rPr>
              <a:t>máy tính để bàn</a:t>
            </a:r>
            <a:r>
              <a:rPr lang="vi-VN" sz="1800">
                <a:solidFill>
                  <a:schemeClr val="bg2">
                    <a:lumMod val="50000"/>
                  </a:schemeClr>
                </a:solidFill>
              </a:rPr>
              <a:t>. Nếu nguồn có vấn đề bạn sẽ gặp phải những rắc rối lớn như: Máy thường xuyên tắt đột ngột, tự khởi động lại, các bộ phận nhanh hỏng…</a:t>
            </a:r>
            <a:endParaRPr sz="1800" dirty="0">
              <a:solidFill>
                <a:schemeClr val="bg2">
                  <a:lumMod val="50000"/>
                </a:schemeClr>
              </a:solidFill>
            </a:endParaRPr>
          </a:p>
        </p:txBody>
      </p:sp>
      <p:sp>
        <p:nvSpPr>
          <p:cNvPr id="7" name="Google Shape;466;p33">
            <a:extLst>
              <a:ext uri="{FF2B5EF4-FFF2-40B4-BE49-F238E27FC236}">
                <a16:creationId xmlns:a16="http://schemas.microsoft.com/office/drawing/2014/main" id="{A4085D6B-4196-7987-1E0F-42B911604B85}"/>
              </a:ext>
            </a:extLst>
          </p:cNvPr>
          <p:cNvSpPr txBox="1">
            <a:spLocks/>
          </p:cNvSpPr>
          <p:nvPr/>
        </p:nvSpPr>
        <p:spPr>
          <a:xfrm>
            <a:off x="-261434" y="1410825"/>
            <a:ext cx="1926900" cy="55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Varela Round"/>
              <a:buNone/>
              <a:defRPr sz="2400" b="1" i="0" u="none" strike="noStrike" cap="none">
                <a:solidFill>
                  <a:schemeClr val="dk1"/>
                </a:solidFill>
                <a:latin typeface="Varela Round"/>
                <a:ea typeface="Varela Round"/>
                <a:cs typeface="Varela Round"/>
                <a:sym typeface="Varela Round"/>
              </a:defRPr>
            </a:lvl1pPr>
            <a:lvl2pPr marR="0" lvl="1"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000"/>
              <a:buFont typeface="Bebas Neue"/>
              <a:buNone/>
              <a:defRPr sz="3000" b="0" i="0" u="none" strike="noStrike" cap="none">
                <a:solidFill>
                  <a:schemeClr val="dk1"/>
                </a:solidFill>
                <a:latin typeface="Bebas Neue"/>
                <a:ea typeface="Bebas Neue"/>
                <a:cs typeface="Bebas Neue"/>
                <a:sym typeface="Bebas Neue"/>
              </a:defRPr>
            </a:lvl9pPr>
          </a:lstStyle>
          <a:p>
            <a:r>
              <a:rPr lang="en-US" dirty="0"/>
              <a:t>2</a:t>
            </a:r>
          </a:p>
        </p:txBody>
      </p:sp>
      <p:sp>
        <p:nvSpPr>
          <p:cNvPr id="11" name="Google Shape;528;p37"/>
          <p:cNvSpPr txBox="1">
            <a:spLocks/>
          </p:cNvSpPr>
          <p:nvPr/>
        </p:nvSpPr>
        <p:spPr>
          <a:xfrm>
            <a:off x="1445829" y="1120144"/>
            <a:ext cx="3040930" cy="53189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Varela Round"/>
              <a:buNone/>
              <a:defRPr sz="1800" b="1" i="0" u="none" strike="noStrike" cap="none">
                <a:solidFill>
                  <a:schemeClr val="dk1"/>
                </a:solidFill>
                <a:latin typeface="Varela Round"/>
                <a:ea typeface="Varela Round"/>
                <a:cs typeface="Varela Round"/>
                <a:sym typeface="Varela Round"/>
              </a:defRPr>
            </a:lvl1pPr>
            <a:lvl2pPr marR="0" lvl="1"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1800"/>
              <a:buFont typeface="Bebas Neue"/>
              <a:buNone/>
              <a:defRPr sz="1800" b="0" i="0" u="none" strike="noStrike" cap="none">
                <a:solidFill>
                  <a:schemeClr val="dk1"/>
                </a:solidFill>
                <a:latin typeface="Bebas Neue"/>
                <a:ea typeface="Bebas Neue"/>
                <a:cs typeface="Bebas Neue"/>
                <a:sym typeface="Bebas Neue"/>
              </a:defRPr>
            </a:lvl9pPr>
          </a:lstStyle>
          <a:p>
            <a:r>
              <a:rPr lang="en-US"/>
              <a:t>Tầm quan trọng của bộ nguồn</a:t>
            </a:r>
            <a:endParaRPr lang="en-US" dirty="0"/>
          </a:p>
        </p:txBody>
      </p:sp>
    </p:spTree>
    <p:extLst>
      <p:ext uri="{BB962C8B-B14F-4D97-AF65-F5344CB8AC3E}">
        <p14:creationId xmlns:p14="http://schemas.microsoft.com/office/powerpoint/2010/main" val="3221565663"/>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25"/>
                                        </p:tgtEl>
                                        <p:attrNameLst>
                                          <p:attrName>style.visibility</p:attrName>
                                        </p:attrNameLst>
                                      </p:cBhvr>
                                      <p:to>
                                        <p:strVal val="visible"/>
                                      </p:to>
                                    </p:set>
                                    <p:anim calcmode="lin" valueType="num">
                                      <p:cBhvr additive="base">
                                        <p:cTn id="7" dur="500" fill="hold"/>
                                        <p:tgtEl>
                                          <p:spTgt spid="525"/>
                                        </p:tgtEl>
                                        <p:attrNameLst>
                                          <p:attrName>ppt_x</p:attrName>
                                        </p:attrNameLst>
                                      </p:cBhvr>
                                      <p:tavLst>
                                        <p:tav tm="0">
                                          <p:val>
                                            <p:strVal val="#ppt_x"/>
                                          </p:val>
                                        </p:tav>
                                        <p:tav tm="100000">
                                          <p:val>
                                            <p:strVal val="#ppt_x"/>
                                          </p:val>
                                        </p:tav>
                                      </p:tavLst>
                                    </p:anim>
                                    <p:anim calcmode="lin" valueType="num">
                                      <p:cBhvr additive="base">
                                        <p:cTn id="8" dur="500" fill="hold"/>
                                        <p:tgtEl>
                                          <p:spTgt spid="5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529">
                                            <p:txEl>
                                              <p:pRg st="0" end="0"/>
                                            </p:txEl>
                                          </p:spTgt>
                                        </p:tgtEl>
                                        <p:attrNameLst>
                                          <p:attrName>style.visibility</p:attrName>
                                        </p:attrNameLst>
                                      </p:cBhvr>
                                      <p:to>
                                        <p:strVal val="visible"/>
                                      </p:to>
                                    </p:set>
                                    <p:animEffect transition="in" filter="fade">
                                      <p:cBhvr>
                                        <p:cTn id="20" dur="1000"/>
                                        <p:tgtEl>
                                          <p:spTgt spid="529">
                                            <p:txEl>
                                              <p:pRg st="0" end="0"/>
                                            </p:txEl>
                                          </p:spTgt>
                                        </p:tgtEl>
                                      </p:cBhvr>
                                    </p:animEffect>
                                    <p:anim calcmode="lin" valueType="num">
                                      <p:cBhvr>
                                        <p:cTn id="21" dur="1000" fill="hold"/>
                                        <p:tgtEl>
                                          <p:spTgt spid="529">
                                            <p:txEl>
                                              <p:pRg st="0" end="0"/>
                                            </p:txEl>
                                          </p:spTgt>
                                        </p:tgtEl>
                                        <p:attrNameLst>
                                          <p:attrName>ppt_x</p:attrName>
                                        </p:attrNameLst>
                                      </p:cBhvr>
                                      <p:tavLst>
                                        <p:tav tm="0">
                                          <p:val>
                                            <p:strVal val="#ppt_x"/>
                                          </p:val>
                                        </p:tav>
                                        <p:tav tm="100000">
                                          <p:val>
                                            <p:strVal val="#ppt_x"/>
                                          </p:val>
                                        </p:tav>
                                      </p:tavLst>
                                    </p:anim>
                                    <p:anim calcmode="lin" valueType="num">
                                      <p:cBhvr>
                                        <p:cTn id="22" dur="1000" fill="hold"/>
                                        <p:tgtEl>
                                          <p:spTgt spid="529">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theme/theme1.xml><?xml version="1.0" encoding="utf-8"?>
<a:theme xmlns:a="http://schemas.openxmlformats.org/drawingml/2006/main" name="Kuman Business Meeting by Slidesgo">
  <a:themeElements>
    <a:clrScheme name="Simple Light">
      <a:dk1>
        <a:srgbClr val="2D2E27"/>
      </a:dk1>
      <a:lt1>
        <a:srgbClr val="FFD966"/>
      </a:lt1>
      <a:dk2>
        <a:srgbClr val="595959"/>
      </a:dk2>
      <a:lt2>
        <a:srgbClr val="F6F2E3"/>
      </a:lt2>
      <a:accent1>
        <a:srgbClr val="E4AB00"/>
      </a:accent1>
      <a:accent2>
        <a:srgbClr val="FFFFFF"/>
      </a:accent2>
      <a:accent3>
        <a:srgbClr val="FFFFFF"/>
      </a:accent3>
      <a:accent4>
        <a:srgbClr val="FFFFFF"/>
      </a:accent4>
      <a:accent5>
        <a:srgbClr val="FFFFFF"/>
      </a:accent5>
      <a:accent6>
        <a:srgbClr val="FFFFFF"/>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TotalTime>
  <Words>1034</Words>
  <Application>Microsoft Office PowerPoint</Application>
  <PresentationFormat>On-screen Show (16:9)</PresentationFormat>
  <Paragraphs>104</Paragraphs>
  <Slides>15</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MV Boli</vt:lpstr>
      <vt:lpstr>Roboto</vt:lpstr>
      <vt:lpstr>Arial</vt:lpstr>
      <vt:lpstr>Helvetica</vt:lpstr>
      <vt:lpstr>Varela Round</vt:lpstr>
      <vt:lpstr>Lato</vt:lpstr>
      <vt:lpstr>Bebas Neue</vt:lpstr>
      <vt:lpstr>Kuman Business Meeting by Slidesgo</vt:lpstr>
      <vt:lpstr>Môn: Láp ráp và bảo trì hệ thống</vt:lpstr>
      <vt:lpstr>Pin</vt:lpstr>
      <vt:lpstr>Pin</vt:lpstr>
      <vt:lpstr>Pin</vt:lpstr>
      <vt:lpstr>Pin</vt:lpstr>
      <vt:lpstr>Bo mạch</vt:lpstr>
      <vt:lpstr>Pin </vt:lpstr>
      <vt:lpstr> Bộ nguồn </vt:lpstr>
      <vt:lpstr> Bộ nguồn </vt:lpstr>
      <vt:lpstr> Bộ nguồn </vt:lpstr>
      <vt:lpstr> Bộ nguồn </vt:lpstr>
      <vt:lpstr> Bộ nguồn </vt:lpstr>
      <vt:lpstr> Bộ nguồn </vt:lpstr>
      <vt:lpstr> Bộ nguồn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Môn: Láp ráp và bảo trì hệ thống</dc:title>
  <dc:creator>ĐINH TÂM</dc:creator>
  <cp:lastModifiedBy>P C</cp:lastModifiedBy>
  <cp:revision>15</cp:revision>
  <dcterms:modified xsi:type="dcterms:W3CDTF">2023-02-27T15:22:00Z</dcterms:modified>
</cp:coreProperties>
</file>